
<file path=[Content_Types].xml><?xml version="1.0" encoding="utf-8"?>
<Types xmlns="http://schemas.openxmlformats.org/package/2006/content-types">
  <Default Extension="bin" ContentType="application/vnd.openxmlformats-officedocument.presentationml.printerSettings"/>
  <Default Extension="png" ContentType="image/png"/>
  <Default Extension="rels" ContentType="application/vnd.openxmlformats-package.relationships+xml"/>
  <Default Extension="xml" ContentType="application/xml"/>
  <Default Extension="mp4" ContentType="video/unknown"/>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8.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theme/theme1.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14"/>
  </p:notesMasterIdLst>
  <p:sldIdLst>
    <p:sldId id="256" r:id="rId2"/>
    <p:sldId id="309" r:id="rId3"/>
    <p:sldId id="323" r:id="rId4"/>
    <p:sldId id="326" r:id="rId5"/>
    <p:sldId id="312" r:id="rId6"/>
    <p:sldId id="310" r:id="rId7"/>
    <p:sldId id="313" r:id="rId8"/>
    <p:sldId id="322" r:id="rId9"/>
    <p:sldId id="321" r:id="rId10"/>
    <p:sldId id="318" r:id="rId11"/>
    <p:sldId id="327" r:id="rId12"/>
    <p:sldId id="280"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F671AFD-9773-405A-98B1-316D864FEC1C}">
  <a:tblStyle styleId="{7F671AFD-9773-405A-98B1-316D864FEC1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24" autoAdjust="0"/>
  </p:normalViewPr>
  <p:slideViewPr>
    <p:cSldViewPr snapToGrid="0" snapToObjects="1">
      <p:cViewPr varScale="1">
        <p:scale>
          <a:sx n="103" d="100"/>
          <a:sy n="103" d="100"/>
        </p:scale>
        <p:origin x="-1624"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21" Type="http://schemas.openxmlformats.org/officeDocument/2006/relationships/customXml" Target="../customXml/item2.xml"/><Relationship Id="rId12" Type="http://schemas.openxmlformats.org/officeDocument/2006/relationships/slide" Target="slides/slide11.xml"/><Relationship Id="rId17" Type="http://schemas.openxmlformats.org/officeDocument/2006/relationships/viewProps" Target="viewProps.xml"/><Relationship Id="rId7" Type="http://schemas.openxmlformats.org/officeDocument/2006/relationships/slide" Target="slides/slide6.xml"/><Relationship Id="rId16" Type="http://schemas.openxmlformats.org/officeDocument/2006/relationships/presProps" Target="presProps.xml"/><Relationship Id="rId2" Type="http://schemas.openxmlformats.org/officeDocument/2006/relationships/slide" Target="slides/slide1.xml"/><Relationship Id="rId20" Type="http://schemas.openxmlformats.org/officeDocument/2006/relationships/customXml" Target="../customXml/item1.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printerSettings" Target="printerSettings/printerSettings1.bin"/><Relationship Id="rId5" Type="http://schemas.openxmlformats.org/officeDocument/2006/relationships/slide" Target="slides/slide4.xml"/><Relationship Id="rId19" Type="http://schemas.openxmlformats.org/officeDocument/2006/relationships/tableStyles" Target="tableStyles.xml"/><Relationship Id="rId10" Type="http://schemas.openxmlformats.org/officeDocument/2006/relationships/slide" Target="slides/slide9.xml"/><Relationship Id="rId1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3205D4-12C0-1449-A01F-C65C17EDA259}" type="doc">
      <dgm:prSet loTypeId="urn:microsoft.com/office/officeart/2005/8/layout/radial4" loCatId="" qsTypeId="urn:microsoft.com/office/officeart/2005/8/quickstyle/simple2" qsCatId="simple" csTypeId="urn:microsoft.com/office/officeart/2005/8/colors/colorful3" csCatId="colorful" phldr="1"/>
      <dgm:spPr/>
      <dgm:t>
        <a:bodyPr/>
        <a:lstStyle/>
        <a:p>
          <a:endParaRPr lang="en-US"/>
        </a:p>
      </dgm:t>
    </dgm:pt>
    <dgm:pt modelId="{77F8748E-6DEB-704E-B367-96D534718165}">
      <dgm:prSet phldrT="[Text]"/>
      <dgm:spPr/>
      <dgm:t>
        <a:bodyPr/>
        <a:lstStyle/>
        <a:p>
          <a:r>
            <a:rPr lang="en-US" dirty="0" smtClean="0"/>
            <a:t>Student’s composing</a:t>
          </a:r>
          <a:endParaRPr lang="en-US" dirty="0"/>
        </a:p>
      </dgm:t>
    </dgm:pt>
    <dgm:pt modelId="{FD95EB4D-DE61-6646-BB29-7D4B4D9E69E2}" type="parTrans" cxnId="{351B44F6-8019-394B-96DD-04D368A5171D}">
      <dgm:prSet/>
      <dgm:spPr/>
      <dgm:t>
        <a:bodyPr/>
        <a:lstStyle/>
        <a:p>
          <a:endParaRPr lang="en-US"/>
        </a:p>
      </dgm:t>
    </dgm:pt>
    <dgm:pt modelId="{BB696749-AFA9-F84E-8A28-E1ECEE0F3FF5}" type="sibTrans" cxnId="{351B44F6-8019-394B-96DD-04D368A5171D}">
      <dgm:prSet/>
      <dgm:spPr/>
      <dgm:t>
        <a:bodyPr/>
        <a:lstStyle/>
        <a:p>
          <a:endParaRPr lang="en-US"/>
        </a:p>
      </dgm:t>
    </dgm:pt>
    <dgm:pt modelId="{89CE7411-D092-604B-A3F9-F97F46F110AF}">
      <dgm:prSet phldrT="[Text]"/>
      <dgm:spPr/>
      <dgm:t>
        <a:bodyPr/>
        <a:lstStyle/>
        <a:p>
          <a:r>
            <a:rPr lang="en-US" dirty="0" smtClean="0"/>
            <a:t>Student’s intentions/interests </a:t>
          </a:r>
          <a:endParaRPr lang="en-US" dirty="0"/>
        </a:p>
      </dgm:t>
    </dgm:pt>
    <dgm:pt modelId="{C2322626-FC0D-B843-9C64-F66E0F62A5AE}" type="parTrans" cxnId="{1C251E78-C0B9-7B42-A1B8-51AD112624CB}">
      <dgm:prSet/>
      <dgm:spPr/>
      <dgm:t>
        <a:bodyPr/>
        <a:lstStyle/>
        <a:p>
          <a:endParaRPr lang="en-US"/>
        </a:p>
      </dgm:t>
    </dgm:pt>
    <dgm:pt modelId="{B78EC321-8B95-0346-986A-64E392172DB2}" type="sibTrans" cxnId="{1C251E78-C0B9-7B42-A1B8-51AD112624CB}">
      <dgm:prSet/>
      <dgm:spPr/>
      <dgm:t>
        <a:bodyPr/>
        <a:lstStyle/>
        <a:p>
          <a:endParaRPr lang="en-US"/>
        </a:p>
      </dgm:t>
    </dgm:pt>
    <dgm:pt modelId="{79EBB1A2-9FEA-7F45-A09B-B1E959D3AC48}">
      <dgm:prSet phldrT="[Text]"/>
      <dgm:spPr/>
      <dgm:t>
        <a:bodyPr/>
        <a:lstStyle/>
        <a:p>
          <a:r>
            <a:rPr lang="en-US" dirty="0" smtClean="0"/>
            <a:t>Teacher’s experiences </a:t>
          </a:r>
          <a:endParaRPr lang="en-US" dirty="0"/>
        </a:p>
      </dgm:t>
    </dgm:pt>
    <dgm:pt modelId="{9F7F06EC-9926-894D-9314-390C4C4BDFC2}" type="parTrans" cxnId="{89703DE7-C835-5C4B-B3CF-1FB1122FDDF1}">
      <dgm:prSet/>
      <dgm:spPr/>
      <dgm:t>
        <a:bodyPr/>
        <a:lstStyle/>
        <a:p>
          <a:endParaRPr lang="en-US"/>
        </a:p>
      </dgm:t>
    </dgm:pt>
    <dgm:pt modelId="{35646E5D-23C7-514A-A88B-B4A91F890047}" type="sibTrans" cxnId="{89703DE7-C835-5C4B-B3CF-1FB1122FDDF1}">
      <dgm:prSet/>
      <dgm:spPr/>
      <dgm:t>
        <a:bodyPr/>
        <a:lstStyle/>
        <a:p>
          <a:endParaRPr lang="en-US"/>
        </a:p>
      </dgm:t>
    </dgm:pt>
    <dgm:pt modelId="{853B3141-A5EF-A44D-8194-B549D4996C15}">
      <dgm:prSet phldrT="[Text]"/>
      <dgm:spPr/>
      <dgm:t>
        <a:bodyPr/>
        <a:lstStyle/>
        <a:p>
          <a:r>
            <a:rPr lang="en-US" dirty="0" smtClean="0"/>
            <a:t>Assessment/brief requirements </a:t>
          </a:r>
          <a:endParaRPr lang="en-US" dirty="0"/>
        </a:p>
      </dgm:t>
    </dgm:pt>
    <dgm:pt modelId="{204AA577-30D5-CB44-9C20-E05B5054E6E0}" type="parTrans" cxnId="{17D333B6-BDF8-1243-BCD1-1177EBC3043C}">
      <dgm:prSet/>
      <dgm:spPr/>
      <dgm:t>
        <a:bodyPr/>
        <a:lstStyle/>
        <a:p>
          <a:endParaRPr lang="en-US"/>
        </a:p>
      </dgm:t>
    </dgm:pt>
    <dgm:pt modelId="{38937389-CD8F-6447-8134-73BC8D81F3DC}" type="sibTrans" cxnId="{17D333B6-BDF8-1243-BCD1-1177EBC3043C}">
      <dgm:prSet/>
      <dgm:spPr/>
      <dgm:t>
        <a:bodyPr/>
        <a:lstStyle/>
        <a:p>
          <a:endParaRPr lang="en-US"/>
        </a:p>
      </dgm:t>
    </dgm:pt>
    <dgm:pt modelId="{65A83DBD-68FF-5C43-97EF-E953389235AE}">
      <dgm:prSet/>
      <dgm:spPr/>
      <dgm:t>
        <a:bodyPr/>
        <a:lstStyle/>
        <a:p>
          <a:r>
            <a:rPr lang="en-US" dirty="0" smtClean="0"/>
            <a:t>(Composer’s expectations)</a:t>
          </a:r>
          <a:endParaRPr lang="en-US" dirty="0"/>
        </a:p>
      </dgm:t>
    </dgm:pt>
    <dgm:pt modelId="{2461F04B-A268-B547-A6D8-ADDA890FCF2B}" type="parTrans" cxnId="{DE3E6CC2-D943-2E43-B879-B969E77A8340}">
      <dgm:prSet/>
      <dgm:spPr/>
      <dgm:t>
        <a:bodyPr/>
        <a:lstStyle/>
        <a:p>
          <a:endParaRPr lang="en-US"/>
        </a:p>
      </dgm:t>
    </dgm:pt>
    <dgm:pt modelId="{5AC094E6-038E-EA42-92C8-98E636D4EB09}" type="sibTrans" cxnId="{DE3E6CC2-D943-2E43-B879-B969E77A8340}">
      <dgm:prSet/>
      <dgm:spPr/>
      <dgm:t>
        <a:bodyPr/>
        <a:lstStyle/>
        <a:p>
          <a:endParaRPr lang="en-US"/>
        </a:p>
      </dgm:t>
    </dgm:pt>
    <dgm:pt modelId="{6C17EC62-9035-C746-930A-A1986899D37B}" type="pres">
      <dgm:prSet presAssocID="{A83205D4-12C0-1449-A01F-C65C17EDA259}" presName="cycle" presStyleCnt="0">
        <dgm:presLayoutVars>
          <dgm:chMax val="1"/>
          <dgm:dir/>
          <dgm:animLvl val="ctr"/>
          <dgm:resizeHandles val="exact"/>
        </dgm:presLayoutVars>
      </dgm:prSet>
      <dgm:spPr/>
      <dgm:t>
        <a:bodyPr/>
        <a:lstStyle/>
        <a:p>
          <a:endParaRPr lang="en-US"/>
        </a:p>
      </dgm:t>
    </dgm:pt>
    <dgm:pt modelId="{26EC036E-FBA0-6D44-AC0D-F160C264AD26}" type="pres">
      <dgm:prSet presAssocID="{77F8748E-6DEB-704E-B367-96D534718165}" presName="centerShape" presStyleLbl="node0" presStyleIdx="0" presStyleCnt="1"/>
      <dgm:spPr/>
      <dgm:t>
        <a:bodyPr/>
        <a:lstStyle/>
        <a:p>
          <a:endParaRPr lang="en-US"/>
        </a:p>
      </dgm:t>
    </dgm:pt>
    <dgm:pt modelId="{59DBE832-7FFD-7E45-9EBD-CB0EA612CD09}" type="pres">
      <dgm:prSet presAssocID="{C2322626-FC0D-B843-9C64-F66E0F62A5AE}" presName="parTrans" presStyleLbl="bgSibTrans2D1" presStyleIdx="0" presStyleCnt="4"/>
      <dgm:spPr/>
      <dgm:t>
        <a:bodyPr/>
        <a:lstStyle/>
        <a:p>
          <a:endParaRPr lang="en-US"/>
        </a:p>
      </dgm:t>
    </dgm:pt>
    <dgm:pt modelId="{70D73BB1-E1DA-0346-814F-38B5FB46EDCA}" type="pres">
      <dgm:prSet presAssocID="{89CE7411-D092-604B-A3F9-F97F46F110AF}" presName="node" presStyleLbl="node1" presStyleIdx="0" presStyleCnt="4">
        <dgm:presLayoutVars>
          <dgm:bulletEnabled val="1"/>
        </dgm:presLayoutVars>
      </dgm:prSet>
      <dgm:spPr/>
      <dgm:t>
        <a:bodyPr/>
        <a:lstStyle/>
        <a:p>
          <a:endParaRPr lang="en-US"/>
        </a:p>
      </dgm:t>
    </dgm:pt>
    <dgm:pt modelId="{D0C5AA7A-4164-3E44-B210-EF69C0EB91FD}" type="pres">
      <dgm:prSet presAssocID="{9F7F06EC-9926-894D-9314-390C4C4BDFC2}" presName="parTrans" presStyleLbl="bgSibTrans2D1" presStyleIdx="1" presStyleCnt="4"/>
      <dgm:spPr/>
      <dgm:t>
        <a:bodyPr/>
        <a:lstStyle/>
        <a:p>
          <a:endParaRPr lang="en-US"/>
        </a:p>
      </dgm:t>
    </dgm:pt>
    <dgm:pt modelId="{48B6ED09-44B4-2842-9067-6F4EA3DB95B4}" type="pres">
      <dgm:prSet presAssocID="{79EBB1A2-9FEA-7F45-A09B-B1E959D3AC48}" presName="node" presStyleLbl="node1" presStyleIdx="1" presStyleCnt="4">
        <dgm:presLayoutVars>
          <dgm:bulletEnabled val="1"/>
        </dgm:presLayoutVars>
      </dgm:prSet>
      <dgm:spPr/>
      <dgm:t>
        <a:bodyPr/>
        <a:lstStyle/>
        <a:p>
          <a:endParaRPr lang="en-US"/>
        </a:p>
      </dgm:t>
    </dgm:pt>
    <dgm:pt modelId="{049E3703-6029-B141-929C-3E88F0ECEDDE}" type="pres">
      <dgm:prSet presAssocID="{204AA577-30D5-CB44-9C20-E05B5054E6E0}" presName="parTrans" presStyleLbl="bgSibTrans2D1" presStyleIdx="2" presStyleCnt="4"/>
      <dgm:spPr/>
      <dgm:t>
        <a:bodyPr/>
        <a:lstStyle/>
        <a:p>
          <a:endParaRPr lang="en-US"/>
        </a:p>
      </dgm:t>
    </dgm:pt>
    <dgm:pt modelId="{42A353B1-2107-5A48-B7BC-6547C20D6F55}" type="pres">
      <dgm:prSet presAssocID="{853B3141-A5EF-A44D-8194-B549D4996C15}" presName="node" presStyleLbl="node1" presStyleIdx="2" presStyleCnt="4">
        <dgm:presLayoutVars>
          <dgm:bulletEnabled val="1"/>
        </dgm:presLayoutVars>
      </dgm:prSet>
      <dgm:spPr/>
      <dgm:t>
        <a:bodyPr/>
        <a:lstStyle/>
        <a:p>
          <a:endParaRPr lang="en-US"/>
        </a:p>
      </dgm:t>
    </dgm:pt>
    <dgm:pt modelId="{5B251F30-D65D-D54C-97D8-B0C08765C7F4}" type="pres">
      <dgm:prSet presAssocID="{2461F04B-A268-B547-A6D8-ADDA890FCF2B}" presName="parTrans" presStyleLbl="bgSibTrans2D1" presStyleIdx="3" presStyleCnt="4"/>
      <dgm:spPr/>
      <dgm:t>
        <a:bodyPr/>
        <a:lstStyle/>
        <a:p>
          <a:endParaRPr lang="en-US"/>
        </a:p>
      </dgm:t>
    </dgm:pt>
    <dgm:pt modelId="{761CA20B-BFF4-2142-B950-F14FBF5155BD}" type="pres">
      <dgm:prSet presAssocID="{65A83DBD-68FF-5C43-97EF-E953389235AE}" presName="node" presStyleLbl="node1" presStyleIdx="3" presStyleCnt="4">
        <dgm:presLayoutVars>
          <dgm:bulletEnabled val="1"/>
        </dgm:presLayoutVars>
      </dgm:prSet>
      <dgm:spPr/>
      <dgm:t>
        <a:bodyPr/>
        <a:lstStyle/>
        <a:p>
          <a:endParaRPr lang="en-US"/>
        </a:p>
      </dgm:t>
    </dgm:pt>
  </dgm:ptLst>
  <dgm:cxnLst>
    <dgm:cxn modelId="{B99239BB-EEDA-5843-92BC-02D4C7AA19A2}" type="presOf" srcId="{C2322626-FC0D-B843-9C64-F66E0F62A5AE}" destId="{59DBE832-7FFD-7E45-9EBD-CB0EA612CD09}" srcOrd="0" destOrd="0" presId="urn:microsoft.com/office/officeart/2005/8/layout/radial4"/>
    <dgm:cxn modelId="{721C0F55-8625-7A44-B89C-8574D637F6FE}" type="presOf" srcId="{A83205D4-12C0-1449-A01F-C65C17EDA259}" destId="{6C17EC62-9035-C746-930A-A1986899D37B}" srcOrd="0" destOrd="0" presId="urn:microsoft.com/office/officeart/2005/8/layout/radial4"/>
    <dgm:cxn modelId="{3C876CE7-0081-5E43-A252-5A3B9CA9CE9F}" type="presOf" srcId="{77F8748E-6DEB-704E-B367-96D534718165}" destId="{26EC036E-FBA0-6D44-AC0D-F160C264AD26}" srcOrd="0" destOrd="0" presId="urn:microsoft.com/office/officeart/2005/8/layout/radial4"/>
    <dgm:cxn modelId="{4D501FBB-9A9D-2645-AC54-EFE7EF561921}" type="presOf" srcId="{89CE7411-D092-604B-A3F9-F97F46F110AF}" destId="{70D73BB1-E1DA-0346-814F-38B5FB46EDCA}" srcOrd="0" destOrd="0" presId="urn:microsoft.com/office/officeart/2005/8/layout/radial4"/>
    <dgm:cxn modelId="{1C251E78-C0B9-7B42-A1B8-51AD112624CB}" srcId="{77F8748E-6DEB-704E-B367-96D534718165}" destId="{89CE7411-D092-604B-A3F9-F97F46F110AF}" srcOrd="0" destOrd="0" parTransId="{C2322626-FC0D-B843-9C64-F66E0F62A5AE}" sibTransId="{B78EC321-8B95-0346-986A-64E392172DB2}"/>
    <dgm:cxn modelId="{A0DA7163-90E7-E44A-B1C9-2B50279161EF}" type="presOf" srcId="{204AA577-30D5-CB44-9C20-E05B5054E6E0}" destId="{049E3703-6029-B141-929C-3E88F0ECEDDE}" srcOrd="0" destOrd="0" presId="urn:microsoft.com/office/officeart/2005/8/layout/radial4"/>
    <dgm:cxn modelId="{17D333B6-BDF8-1243-BCD1-1177EBC3043C}" srcId="{77F8748E-6DEB-704E-B367-96D534718165}" destId="{853B3141-A5EF-A44D-8194-B549D4996C15}" srcOrd="2" destOrd="0" parTransId="{204AA577-30D5-CB44-9C20-E05B5054E6E0}" sibTransId="{38937389-CD8F-6447-8134-73BC8D81F3DC}"/>
    <dgm:cxn modelId="{78E67F95-D6D8-DD41-9926-C95898427F3F}" type="presOf" srcId="{79EBB1A2-9FEA-7F45-A09B-B1E959D3AC48}" destId="{48B6ED09-44B4-2842-9067-6F4EA3DB95B4}" srcOrd="0" destOrd="0" presId="urn:microsoft.com/office/officeart/2005/8/layout/radial4"/>
    <dgm:cxn modelId="{0DA782C6-1FD0-B640-87E7-805293D529C7}" type="presOf" srcId="{2461F04B-A268-B547-A6D8-ADDA890FCF2B}" destId="{5B251F30-D65D-D54C-97D8-B0C08765C7F4}" srcOrd="0" destOrd="0" presId="urn:microsoft.com/office/officeart/2005/8/layout/radial4"/>
    <dgm:cxn modelId="{85122239-F3E2-1D41-B05D-CC74D6457B2B}" type="presOf" srcId="{853B3141-A5EF-A44D-8194-B549D4996C15}" destId="{42A353B1-2107-5A48-B7BC-6547C20D6F55}" srcOrd="0" destOrd="0" presId="urn:microsoft.com/office/officeart/2005/8/layout/radial4"/>
    <dgm:cxn modelId="{89703DE7-C835-5C4B-B3CF-1FB1122FDDF1}" srcId="{77F8748E-6DEB-704E-B367-96D534718165}" destId="{79EBB1A2-9FEA-7F45-A09B-B1E959D3AC48}" srcOrd="1" destOrd="0" parTransId="{9F7F06EC-9926-894D-9314-390C4C4BDFC2}" sibTransId="{35646E5D-23C7-514A-A88B-B4A91F890047}"/>
    <dgm:cxn modelId="{351B44F6-8019-394B-96DD-04D368A5171D}" srcId="{A83205D4-12C0-1449-A01F-C65C17EDA259}" destId="{77F8748E-6DEB-704E-B367-96D534718165}" srcOrd="0" destOrd="0" parTransId="{FD95EB4D-DE61-6646-BB29-7D4B4D9E69E2}" sibTransId="{BB696749-AFA9-F84E-8A28-E1ECEE0F3FF5}"/>
    <dgm:cxn modelId="{DE3E6CC2-D943-2E43-B879-B969E77A8340}" srcId="{77F8748E-6DEB-704E-B367-96D534718165}" destId="{65A83DBD-68FF-5C43-97EF-E953389235AE}" srcOrd="3" destOrd="0" parTransId="{2461F04B-A268-B547-A6D8-ADDA890FCF2B}" sibTransId="{5AC094E6-038E-EA42-92C8-98E636D4EB09}"/>
    <dgm:cxn modelId="{F9777A29-2258-1B48-B90C-BA3B3C62FD88}" type="presOf" srcId="{65A83DBD-68FF-5C43-97EF-E953389235AE}" destId="{761CA20B-BFF4-2142-B950-F14FBF5155BD}" srcOrd="0" destOrd="0" presId="urn:microsoft.com/office/officeart/2005/8/layout/radial4"/>
    <dgm:cxn modelId="{0B939F1F-58FC-604A-ADF2-10EAC434523A}" type="presOf" srcId="{9F7F06EC-9926-894D-9314-390C4C4BDFC2}" destId="{D0C5AA7A-4164-3E44-B210-EF69C0EB91FD}" srcOrd="0" destOrd="0" presId="urn:microsoft.com/office/officeart/2005/8/layout/radial4"/>
    <dgm:cxn modelId="{3C0F0CA9-983A-4546-A965-45FB44B68D96}" type="presParOf" srcId="{6C17EC62-9035-C746-930A-A1986899D37B}" destId="{26EC036E-FBA0-6D44-AC0D-F160C264AD26}" srcOrd="0" destOrd="0" presId="urn:microsoft.com/office/officeart/2005/8/layout/radial4"/>
    <dgm:cxn modelId="{8253C9E2-14AD-114D-B45E-67EF3583B366}" type="presParOf" srcId="{6C17EC62-9035-C746-930A-A1986899D37B}" destId="{59DBE832-7FFD-7E45-9EBD-CB0EA612CD09}" srcOrd="1" destOrd="0" presId="urn:microsoft.com/office/officeart/2005/8/layout/radial4"/>
    <dgm:cxn modelId="{8AA224F5-2D7F-E345-A848-AACF4010284B}" type="presParOf" srcId="{6C17EC62-9035-C746-930A-A1986899D37B}" destId="{70D73BB1-E1DA-0346-814F-38B5FB46EDCA}" srcOrd="2" destOrd="0" presId="urn:microsoft.com/office/officeart/2005/8/layout/radial4"/>
    <dgm:cxn modelId="{0A7B5FD3-614C-0243-82BB-C4268FF53CA8}" type="presParOf" srcId="{6C17EC62-9035-C746-930A-A1986899D37B}" destId="{D0C5AA7A-4164-3E44-B210-EF69C0EB91FD}" srcOrd="3" destOrd="0" presId="urn:microsoft.com/office/officeart/2005/8/layout/radial4"/>
    <dgm:cxn modelId="{F3BB48C1-062A-754C-9D85-A7D0B3475F01}" type="presParOf" srcId="{6C17EC62-9035-C746-930A-A1986899D37B}" destId="{48B6ED09-44B4-2842-9067-6F4EA3DB95B4}" srcOrd="4" destOrd="0" presId="urn:microsoft.com/office/officeart/2005/8/layout/radial4"/>
    <dgm:cxn modelId="{E526A32A-ED74-1647-84BA-AE5FAFF0D91C}" type="presParOf" srcId="{6C17EC62-9035-C746-930A-A1986899D37B}" destId="{049E3703-6029-B141-929C-3E88F0ECEDDE}" srcOrd="5" destOrd="0" presId="urn:microsoft.com/office/officeart/2005/8/layout/radial4"/>
    <dgm:cxn modelId="{CAFB05C3-0B86-D744-A006-96019E7100EB}" type="presParOf" srcId="{6C17EC62-9035-C746-930A-A1986899D37B}" destId="{42A353B1-2107-5A48-B7BC-6547C20D6F55}" srcOrd="6" destOrd="0" presId="urn:microsoft.com/office/officeart/2005/8/layout/radial4"/>
    <dgm:cxn modelId="{20B3B9CA-D7A9-5449-A815-4FB1E1096843}" type="presParOf" srcId="{6C17EC62-9035-C746-930A-A1986899D37B}" destId="{5B251F30-D65D-D54C-97D8-B0C08765C7F4}" srcOrd="7" destOrd="0" presId="urn:microsoft.com/office/officeart/2005/8/layout/radial4"/>
    <dgm:cxn modelId="{79E7AF54-E9EB-594F-9B47-0466DCE494A8}" type="presParOf" srcId="{6C17EC62-9035-C746-930A-A1986899D37B}" destId="{761CA20B-BFF4-2142-B950-F14FBF5155BD}"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C036E-FBA0-6D44-AC0D-F160C264AD26}">
      <dsp:nvSpPr>
        <dsp:cNvPr id="0" name=""/>
        <dsp:cNvSpPr/>
      </dsp:nvSpPr>
      <dsp:spPr>
        <a:xfrm>
          <a:off x="2225040" y="2172962"/>
          <a:ext cx="1645920" cy="1645920"/>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Student’s composing</a:t>
          </a:r>
          <a:endParaRPr lang="en-US" sz="1800" kern="1200" dirty="0"/>
        </a:p>
      </dsp:txBody>
      <dsp:txXfrm>
        <a:off x="2466079" y="2414001"/>
        <a:ext cx="1163842" cy="1163842"/>
      </dsp:txXfrm>
    </dsp:sp>
    <dsp:sp modelId="{59DBE832-7FFD-7E45-9EBD-CB0EA612CD09}">
      <dsp:nvSpPr>
        <dsp:cNvPr id="0" name=""/>
        <dsp:cNvSpPr/>
      </dsp:nvSpPr>
      <dsp:spPr>
        <a:xfrm rot="11700000">
          <a:off x="758329" y="2340572"/>
          <a:ext cx="1438394" cy="469087"/>
        </a:xfrm>
        <a:prstGeom prst="lef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70D73BB1-E1DA-0346-814F-38B5FB46EDCA}">
      <dsp:nvSpPr>
        <dsp:cNvPr id="0" name=""/>
        <dsp:cNvSpPr/>
      </dsp:nvSpPr>
      <dsp:spPr>
        <a:xfrm>
          <a:off x="1023" y="1763524"/>
          <a:ext cx="1563624" cy="1250899"/>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Student’s intentions/interests </a:t>
          </a:r>
          <a:endParaRPr lang="en-US" sz="1800" kern="1200" dirty="0"/>
        </a:p>
      </dsp:txBody>
      <dsp:txXfrm>
        <a:off x="37661" y="1800162"/>
        <a:ext cx="1490348" cy="1177623"/>
      </dsp:txXfrm>
    </dsp:sp>
    <dsp:sp modelId="{D0C5AA7A-4164-3E44-B210-EF69C0EB91FD}">
      <dsp:nvSpPr>
        <dsp:cNvPr id="0" name=""/>
        <dsp:cNvSpPr/>
      </dsp:nvSpPr>
      <dsp:spPr>
        <a:xfrm rot="14700000">
          <a:off x="1641679" y="1287837"/>
          <a:ext cx="1438394" cy="469087"/>
        </a:xfrm>
        <a:prstGeom prst="leftArrow">
          <a:avLst>
            <a:gd name="adj1" fmla="val 60000"/>
            <a:gd name="adj2" fmla="val 50000"/>
          </a:avLst>
        </a:prstGeom>
        <a:solidFill>
          <a:schemeClr val="accent3">
            <a:hueOff val="2424657"/>
            <a:satOff val="-4791"/>
            <a:lumOff val="-85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8B6ED09-44B4-2842-9067-6F4EA3DB95B4}">
      <dsp:nvSpPr>
        <dsp:cNvPr id="0" name=""/>
        <dsp:cNvSpPr/>
      </dsp:nvSpPr>
      <dsp:spPr>
        <a:xfrm>
          <a:off x="1275118" y="245117"/>
          <a:ext cx="1563624" cy="1250899"/>
        </a:xfrm>
        <a:prstGeom prst="roundRect">
          <a:avLst>
            <a:gd name="adj" fmla="val 10000"/>
          </a:avLst>
        </a:prstGeom>
        <a:solidFill>
          <a:schemeClr val="accent3">
            <a:hueOff val="2424657"/>
            <a:satOff val="-4791"/>
            <a:lumOff val="-85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Teacher’s experiences </a:t>
          </a:r>
          <a:endParaRPr lang="en-US" sz="1800" kern="1200" dirty="0"/>
        </a:p>
      </dsp:txBody>
      <dsp:txXfrm>
        <a:off x="1311756" y="281755"/>
        <a:ext cx="1490348" cy="1177623"/>
      </dsp:txXfrm>
    </dsp:sp>
    <dsp:sp modelId="{049E3703-6029-B141-929C-3E88F0ECEDDE}">
      <dsp:nvSpPr>
        <dsp:cNvPr id="0" name=""/>
        <dsp:cNvSpPr/>
      </dsp:nvSpPr>
      <dsp:spPr>
        <a:xfrm rot="17700000">
          <a:off x="3015926" y="1287837"/>
          <a:ext cx="1438394" cy="469087"/>
        </a:xfrm>
        <a:prstGeom prst="leftArrow">
          <a:avLst>
            <a:gd name="adj1" fmla="val 60000"/>
            <a:gd name="adj2" fmla="val 50000"/>
          </a:avLst>
        </a:prstGeom>
        <a:solidFill>
          <a:schemeClr val="accent3">
            <a:hueOff val="4849313"/>
            <a:satOff val="-9583"/>
            <a:lumOff val="-1699"/>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2A353B1-2107-5A48-B7BC-6547C20D6F55}">
      <dsp:nvSpPr>
        <dsp:cNvPr id="0" name=""/>
        <dsp:cNvSpPr/>
      </dsp:nvSpPr>
      <dsp:spPr>
        <a:xfrm>
          <a:off x="3257257" y="245117"/>
          <a:ext cx="1563624" cy="1250899"/>
        </a:xfrm>
        <a:prstGeom prst="roundRect">
          <a:avLst>
            <a:gd name="adj" fmla="val 10000"/>
          </a:avLst>
        </a:prstGeom>
        <a:solidFill>
          <a:schemeClr val="accent3">
            <a:hueOff val="4849313"/>
            <a:satOff val="-9583"/>
            <a:lumOff val="-169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Assessment/brief requirements </a:t>
          </a:r>
          <a:endParaRPr lang="en-US" sz="1800" kern="1200" dirty="0"/>
        </a:p>
      </dsp:txBody>
      <dsp:txXfrm>
        <a:off x="3293895" y="281755"/>
        <a:ext cx="1490348" cy="1177623"/>
      </dsp:txXfrm>
    </dsp:sp>
    <dsp:sp modelId="{5B251F30-D65D-D54C-97D8-B0C08765C7F4}">
      <dsp:nvSpPr>
        <dsp:cNvPr id="0" name=""/>
        <dsp:cNvSpPr/>
      </dsp:nvSpPr>
      <dsp:spPr>
        <a:xfrm rot="20700000">
          <a:off x="3899275" y="2340572"/>
          <a:ext cx="1438394" cy="469087"/>
        </a:xfrm>
        <a:prstGeom prst="leftArrow">
          <a:avLst>
            <a:gd name="adj1" fmla="val 60000"/>
            <a:gd name="adj2" fmla="val 50000"/>
          </a:avLst>
        </a:prstGeom>
        <a:solidFill>
          <a:schemeClr val="accent3">
            <a:hueOff val="7273969"/>
            <a:satOff val="-14374"/>
            <a:lumOff val="-2549"/>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761CA20B-BFF4-2142-B950-F14FBF5155BD}">
      <dsp:nvSpPr>
        <dsp:cNvPr id="0" name=""/>
        <dsp:cNvSpPr/>
      </dsp:nvSpPr>
      <dsp:spPr>
        <a:xfrm>
          <a:off x="4531352" y="1763524"/>
          <a:ext cx="1563624" cy="1250899"/>
        </a:xfrm>
        <a:prstGeom prst="roundRect">
          <a:avLst>
            <a:gd name="adj" fmla="val 10000"/>
          </a:avLst>
        </a:prstGeom>
        <a:solidFill>
          <a:schemeClr val="accent3">
            <a:hueOff val="7273969"/>
            <a:satOff val="-14374"/>
            <a:lumOff val="-254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(Composer’s expectations)</a:t>
          </a:r>
          <a:endParaRPr lang="en-US" sz="1800" kern="1200" dirty="0"/>
        </a:p>
      </dsp:txBody>
      <dsp:txXfrm>
        <a:off x="4567990" y="1800162"/>
        <a:ext cx="1490348" cy="117762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32799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1"/>
        <p:cNvGrpSpPr/>
        <p:nvPr/>
      </p:nvGrpSpPr>
      <p:grpSpPr>
        <a:xfrm>
          <a:off x="0" y="0"/>
          <a:ext cx="0" cy="0"/>
          <a:chOff x="0" y="0"/>
          <a:chExt cx="0" cy="0"/>
        </a:xfrm>
      </p:grpSpPr>
      <p:sp>
        <p:nvSpPr>
          <p:cNvPr id="2122" name="Google Shape;21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3" name="Google Shape;21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break </a:t>
            </a:r>
            <a:r>
              <a:rPr lang="en-US" smtClean="0"/>
              <a:t>out spaces </a:t>
            </a:r>
            <a:endParaRPr lang="en-US" dirty="0"/>
          </a:p>
        </p:txBody>
      </p:sp>
    </p:spTree>
    <p:extLst>
      <p:ext uri="{BB962C8B-B14F-4D97-AF65-F5344CB8AC3E}">
        <p14:creationId xmlns:p14="http://schemas.microsoft.com/office/powerpoint/2010/main" val="1355388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3"/>
        <p:cNvGrpSpPr/>
        <p:nvPr/>
      </p:nvGrpSpPr>
      <p:grpSpPr>
        <a:xfrm>
          <a:off x="0" y="0"/>
          <a:ext cx="0" cy="0"/>
          <a:chOff x="0" y="0"/>
          <a:chExt cx="0" cy="0"/>
        </a:xfrm>
      </p:grpSpPr>
      <p:sp>
        <p:nvSpPr>
          <p:cNvPr id="2714" name="Google Shape;2714;ga75a9251e8_1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5" name="Google Shape;2715;ga75a9251e8_1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In all circumstances, the score should accurately reflect the intentions of the candidate and bear close resemblance to the music presented in the recording (AQA, 2012: 16). </a:t>
            </a:r>
          </a:p>
          <a:p>
            <a:r>
              <a:rPr lang="en-US" dirty="0" smtClean="0"/>
              <a:t>Limitations of the score </a:t>
            </a:r>
          </a:p>
          <a:p>
            <a:pPr lvl="1"/>
            <a:r>
              <a:rPr lang="en-US" dirty="0" smtClean="0"/>
              <a:t>We can sort of assume some things by listening or looking at a score, but we can’t really know without talking</a:t>
            </a:r>
            <a:r>
              <a:rPr lang="en-US" baseline="0" dirty="0" smtClean="0"/>
              <a:t> to the composer </a:t>
            </a:r>
            <a:endParaRPr lang="en-US" dirty="0"/>
          </a:p>
        </p:txBody>
      </p:sp>
    </p:spTree>
    <p:extLst>
      <p:ext uri="{BB962C8B-B14F-4D97-AF65-F5344CB8AC3E}">
        <p14:creationId xmlns:p14="http://schemas.microsoft.com/office/powerpoint/2010/main" val="2917226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8473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 </a:t>
            </a:r>
            <a:r>
              <a:rPr lang="en-US" dirty="0" smtClean="0"/>
              <a:t>discussion groups make some notes about each</a:t>
            </a:r>
            <a:r>
              <a:rPr lang="en-US" baseline="0" dirty="0" smtClean="0"/>
              <a:t> of these 4 areas and how they might differ from each other</a:t>
            </a:r>
            <a:endParaRPr lang="en-US" dirty="0" smtClean="0"/>
          </a:p>
          <a:p>
            <a:r>
              <a:rPr lang="en-US" dirty="0" smtClean="0"/>
              <a:t>How</a:t>
            </a:r>
            <a:r>
              <a:rPr lang="en-US" baseline="0" dirty="0" smtClean="0"/>
              <a:t> do we balance these out or make the students’ intentions the most present </a:t>
            </a:r>
          </a:p>
          <a:p>
            <a:r>
              <a:rPr lang="en-US" baseline="0" dirty="0" smtClean="0"/>
              <a:t>Are students even aware of their own intentions</a:t>
            </a:r>
            <a:r>
              <a:rPr lang="en-US" baseline="0" dirty="0" smtClean="0"/>
              <a:t>?</a:t>
            </a: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Other factors might include</a:t>
            </a:r>
            <a:r>
              <a:rPr lang="en-US" baseline="0" dirty="0" smtClean="0"/>
              <a:t> access to tech, students’ knowledge</a:t>
            </a:r>
            <a:r>
              <a:rPr lang="mr-IN" baseline="0" dirty="0" smtClean="0"/>
              <a:t>…</a:t>
            </a:r>
            <a:endParaRPr lang="en-US" dirty="0" smtClean="0"/>
          </a:p>
          <a:p>
            <a:endParaRPr lang="en-US" dirty="0" smtClean="0"/>
          </a:p>
          <a:p>
            <a:pPr marL="158750" indent="0">
              <a:buNone/>
            </a:pPr>
            <a:r>
              <a:rPr lang="en-US" dirty="0" smtClean="0"/>
              <a:t>How might they differ:</a:t>
            </a:r>
            <a:r>
              <a:rPr lang="en-US" baseline="0" dirty="0" smtClean="0"/>
              <a:t> </a:t>
            </a:r>
            <a:endParaRPr lang="en-US" dirty="0" smtClean="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Student’s intentions/interests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Teacher’s experiences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Assessment/brief requirements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Bonus:</a:t>
            </a:r>
            <a:r>
              <a:rPr lang="en-US" baseline="0" dirty="0" smtClean="0"/>
              <a:t> </a:t>
            </a:r>
            <a:r>
              <a:rPr lang="en-US" dirty="0" smtClean="0"/>
              <a:t>(Guest Composer’s expectations)</a:t>
            </a:r>
          </a:p>
          <a:p>
            <a:endParaRPr lang="en-US" dirty="0"/>
          </a:p>
        </p:txBody>
      </p:sp>
    </p:spTree>
    <p:extLst>
      <p:ext uri="{BB962C8B-B14F-4D97-AF65-F5344CB8AC3E}">
        <p14:creationId xmlns:p14="http://schemas.microsoft.com/office/powerpoint/2010/main" val="3242922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Even</a:t>
            </a:r>
            <a:r>
              <a:rPr lang="en-US" baseline="0" dirty="0" smtClean="0"/>
              <a:t> </a:t>
            </a:r>
            <a:r>
              <a:rPr lang="en-US" dirty="0" smtClean="0"/>
              <a:t>though </a:t>
            </a:r>
            <a:r>
              <a:rPr lang="en-US" dirty="0" smtClean="0"/>
              <a:t>the student’s intentions were different, the teacher carefully directed the student in order to meet the examination requirements.</a:t>
            </a:r>
          </a:p>
          <a:p>
            <a:endParaRPr lang="en-US" dirty="0"/>
          </a:p>
        </p:txBody>
      </p:sp>
    </p:spTree>
    <p:extLst>
      <p:ext uri="{BB962C8B-B14F-4D97-AF65-F5344CB8AC3E}">
        <p14:creationId xmlns:p14="http://schemas.microsoft.com/office/powerpoint/2010/main" val="3056477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Many teachers worried that the intentions of students could be easily missed or misunderstood by an </a:t>
            </a:r>
            <a:r>
              <a:rPr lang="en-US" sz="1100" b="0" i="0" u="none" strike="noStrike" cap="none" dirty="0" smtClean="0">
                <a:solidFill>
                  <a:srgbClr val="000000"/>
                </a:solidFill>
                <a:effectLst/>
                <a:latin typeface="Arial"/>
                <a:ea typeface="Arial"/>
                <a:cs typeface="Arial"/>
                <a:sym typeface="Arial"/>
              </a:rPr>
              <a:t>examiner</a:t>
            </a: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This </a:t>
            </a:r>
            <a:r>
              <a:rPr lang="en-US" sz="1100" b="0" i="0" u="none" strike="noStrike" cap="none" dirty="0" smtClean="0">
                <a:solidFill>
                  <a:srgbClr val="000000"/>
                </a:solidFill>
                <a:effectLst/>
                <a:latin typeface="Arial"/>
                <a:ea typeface="Arial"/>
                <a:cs typeface="Arial"/>
                <a:sym typeface="Arial"/>
              </a:rPr>
              <a:t>appeared more necessary when a student’s composing approach was more creative, or when the music did not fit within the WCT: </a:t>
            </a:r>
            <a:endParaRPr lang="en-US" dirty="0" smtClean="0"/>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smtClean="0"/>
          </a:p>
          <a:p>
            <a:endParaRPr lang="en-US" dirty="0"/>
          </a:p>
        </p:txBody>
      </p:sp>
    </p:spTree>
    <p:extLst>
      <p:ext uri="{BB962C8B-B14F-4D97-AF65-F5344CB8AC3E}">
        <p14:creationId xmlns:p14="http://schemas.microsoft.com/office/powerpoint/2010/main" val="2694087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can we understand the intention of our students better? </a:t>
            </a:r>
            <a:endParaRPr lang="en-US" dirty="0"/>
          </a:p>
        </p:txBody>
      </p:sp>
    </p:spTree>
    <p:extLst>
      <p:ext uri="{BB962C8B-B14F-4D97-AF65-F5344CB8AC3E}">
        <p14:creationId xmlns:p14="http://schemas.microsoft.com/office/powerpoint/2010/main" val="2679370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of the 12 strategies uncover and encourage student autonomy? </a:t>
            </a:r>
          </a:p>
          <a:p>
            <a:r>
              <a:rPr lang="en-US" baseline="0" dirty="0" smtClean="0"/>
              <a:t>Are there any of the 12 that you feel you do/don’t know </a:t>
            </a:r>
          </a:p>
        </p:txBody>
      </p:sp>
    </p:spTree>
    <p:extLst>
      <p:ext uri="{BB962C8B-B14F-4D97-AF65-F5344CB8AC3E}">
        <p14:creationId xmlns:p14="http://schemas.microsoft.com/office/powerpoint/2010/main" val="4159013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31506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18.png"/><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7.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426500" y="1130675"/>
            <a:ext cx="62910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20000" y="3220225"/>
            <a:ext cx="7704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1" name="Google Shape;11;p2"/>
          <p:cNvPicPr preferRelativeResize="0"/>
          <p:nvPr/>
        </p:nvPicPr>
        <p:blipFill>
          <a:blip r:embed="rId2">
            <a:alphaModFix amt="66000"/>
          </a:blip>
          <a:stretch>
            <a:fillRect/>
          </a:stretch>
        </p:blipFill>
        <p:spPr>
          <a:xfrm rot="1326165" flipH="1">
            <a:off x="-1328945" y="-932567"/>
            <a:ext cx="3297389" cy="2276634"/>
          </a:xfrm>
          <a:prstGeom prst="rect">
            <a:avLst/>
          </a:prstGeom>
          <a:noFill/>
          <a:ln>
            <a:noFill/>
          </a:ln>
        </p:spPr>
      </p:pic>
      <p:pic>
        <p:nvPicPr>
          <p:cNvPr id="12" name="Google Shape;12;p2"/>
          <p:cNvPicPr preferRelativeResize="0"/>
          <p:nvPr/>
        </p:nvPicPr>
        <p:blipFill>
          <a:blip r:embed="rId3">
            <a:alphaModFix amt="64000"/>
          </a:blip>
          <a:stretch>
            <a:fillRect/>
          </a:stretch>
        </p:blipFill>
        <p:spPr>
          <a:xfrm rot="2440329">
            <a:off x="6865875" y="-711275"/>
            <a:ext cx="3592175" cy="3021601"/>
          </a:xfrm>
          <a:prstGeom prst="rect">
            <a:avLst/>
          </a:prstGeom>
          <a:noFill/>
          <a:ln>
            <a:noFill/>
          </a:ln>
        </p:spPr>
      </p:pic>
      <p:pic>
        <p:nvPicPr>
          <p:cNvPr id="13" name="Google Shape;13;p2"/>
          <p:cNvPicPr preferRelativeResize="0"/>
          <p:nvPr/>
        </p:nvPicPr>
        <p:blipFill>
          <a:blip r:embed="rId4">
            <a:alphaModFix amt="67000"/>
          </a:blip>
          <a:stretch>
            <a:fillRect/>
          </a:stretch>
        </p:blipFill>
        <p:spPr>
          <a:xfrm rot="5400000" flipH="1">
            <a:off x="-1871711" y="-356575"/>
            <a:ext cx="2894875" cy="2593326"/>
          </a:xfrm>
          <a:prstGeom prst="rect">
            <a:avLst/>
          </a:prstGeom>
          <a:noFill/>
          <a:ln>
            <a:noFill/>
          </a:ln>
        </p:spPr>
      </p:pic>
      <p:pic>
        <p:nvPicPr>
          <p:cNvPr id="14" name="Google Shape;14;p2"/>
          <p:cNvPicPr preferRelativeResize="0"/>
          <p:nvPr/>
        </p:nvPicPr>
        <p:blipFill>
          <a:blip r:embed="rId2">
            <a:alphaModFix amt="66000"/>
          </a:blip>
          <a:stretch>
            <a:fillRect/>
          </a:stretch>
        </p:blipFill>
        <p:spPr>
          <a:xfrm rot="1326165" flipH="1">
            <a:off x="-889245" y="3430558"/>
            <a:ext cx="3297389" cy="2276634"/>
          </a:xfrm>
          <a:prstGeom prst="rect">
            <a:avLst/>
          </a:prstGeom>
          <a:noFill/>
          <a:ln>
            <a:noFill/>
          </a:ln>
        </p:spPr>
      </p:pic>
      <p:pic>
        <p:nvPicPr>
          <p:cNvPr id="15" name="Google Shape;15;p2"/>
          <p:cNvPicPr preferRelativeResize="0"/>
          <p:nvPr/>
        </p:nvPicPr>
        <p:blipFill>
          <a:blip r:embed="rId5">
            <a:alphaModFix amt="82000"/>
          </a:blip>
          <a:stretch>
            <a:fillRect/>
          </a:stretch>
        </p:blipFill>
        <p:spPr>
          <a:xfrm rot="10670981">
            <a:off x="6959826" y="3022524"/>
            <a:ext cx="3632875" cy="2999026"/>
          </a:xfrm>
          <a:prstGeom prst="rect">
            <a:avLst/>
          </a:prstGeom>
          <a:noFill/>
          <a:ln>
            <a:noFill/>
          </a:ln>
        </p:spPr>
      </p:pic>
      <p:grpSp>
        <p:nvGrpSpPr>
          <p:cNvPr id="16" name="Google Shape;16;p2"/>
          <p:cNvGrpSpPr/>
          <p:nvPr/>
        </p:nvGrpSpPr>
        <p:grpSpPr>
          <a:xfrm rot="-2700000">
            <a:off x="381980" y="2801012"/>
            <a:ext cx="1344349" cy="2469678"/>
            <a:chOff x="272875" y="1419395"/>
            <a:chExt cx="255950" cy="563168"/>
          </a:xfrm>
        </p:grpSpPr>
        <p:sp>
          <p:nvSpPr>
            <p:cNvPr id="17" name="Google Shape;17;p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rot="-2700000">
            <a:off x="7112113" y="-364316"/>
            <a:ext cx="1344349" cy="1995327"/>
            <a:chOff x="272875" y="1527563"/>
            <a:chExt cx="255950" cy="455000"/>
          </a:xfrm>
        </p:grpSpPr>
        <p:sp>
          <p:nvSpPr>
            <p:cNvPr id="53" name="Google Shape;53;p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2"/>
          <p:cNvSpPr/>
          <p:nvPr/>
        </p:nvSpPr>
        <p:spPr>
          <a:xfrm rot="10800000">
            <a:off x="4793599" y="4568874"/>
            <a:ext cx="2265082" cy="2165834"/>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5">
    <p:spTree>
      <p:nvGrpSpPr>
        <p:cNvPr id="1" name="Shape 1839"/>
        <p:cNvGrpSpPr/>
        <p:nvPr/>
      </p:nvGrpSpPr>
      <p:grpSpPr>
        <a:xfrm>
          <a:off x="0" y="0"/>
          <a:ext cx="0" cy="0"/>
          <a:chOff x="0" y="0"/>
          <a:chExt cx="0" cy="0"/>
        </a:xfrm>
      </p:grpSpPr>
      <p:pic>
        <p:nvPicPr>
          <p:cNvPr id="1840" name="Google Shape;1840;p31"/>
          <p:cNvPicPr preferRelativeResize="0"/>
          <p:nvPr/>
        </p:nvPicPr>
        <p:blipFill>
          <a:blip r:embed="rId2">
            <a:alphaModFix amt="76000"/>
          </a:blip>
          <a:stretch>
            <a:fillRect/>
          </a:stretch>
        </p:blipFill>
        <p:spPr>
          <a:xfrm rot="2453973">
            <a:off x="1248590" y="2532214"/>
            <a:ext cx="4232748" cy="1576274"/>
          </a:xfrm>
          <a:prstGeom prst="rect">
            <a:avLst/>
          </a:prstGeom>
          <a:noFill/>
          <a:ln>
            <a:noFill/>
          </a:ln>
        </p:spPr>
      </p:pic>
      <p:pic>
        <p:nvPicPr>
          <p:cNvPr id="1841" name="Google Shape;1841;p31"/>
          <p:cNvPicPr preferRelativeResize="0"/>
          <p:nvPr/>
        </p:nvPicPr>
        <p:blipFill>
          <a:blip r:embed="rId2">
            <a:alphaModFix amt="76000"/>
          </a:blip>
          <a:stretch>
            <a:fillRect/>
          </a:stretch>
        </p:blipFill>
        <p:spPr>
          <a:xfrm rot="2453973">
            <a:off x="-1738310" y="4081814"/>
            <a:ext cx="4232748" cy="1576274"/>
          </a:xfrm>
          <a:prstGeom prst="rect">
            <a:avLst/>
          </a:prstGeom>
          <a:noFill/>
          <a:ln>
            <a:noFill/>
          </a:ln>
        </p:spPr>
      </p:pic>
      <p:pic>
        <p:nvPicPr>
          <p:cNvPr id="1842" name="Google Shape;1842;p31"/>
          <p:cNvPicPr preferRelativeResize="0"/>
          <p:nvPr/>
        </p:nvPicPr>
        <p:blipFill>
          <a:blip r:embed="rId3">
            <a:alphaModFix amt="76000"/>
          </a:blip>
          <a:stretch>
            <a:fillRect/>
          </a:stretch>
        </p:blipFill>
        <p:spPr>
          <a:xfrm rot="2453973">
            <a:off x="6716115" y="-248136"/>
            <a:ext cx="4232748" cy="1576274"/>
          </a:xfrm>
          <a:prstGeom prst="rect">
            <a:avLst/>
          </a:prstGeom>
          <a:noFill/>
          <a:ln>
            <a:noFill/>
          </a:ln>
        </p:spPr>
      </p:pic>
      <p:pic>
        <p:nvPicPr>
          <p:cNvPr id="1843" name="Google Shape;1843;p31"/>
          <p:cNvPicPr preferRelativeResize="0"/>
          <p:nvPr/>
        </p:nvPicPr>
        <p:blipFill>
          <a:blip r:embed="rId4">
            <a:alphaModFix amt="47000"/>
          </a:blip>
          <a:stretch>
            <a:fillRect/>
          </a:stretch>
        </p:blipFill>
        <p:spPr>
          <a:xfrm rot="10800000">
            <a:off x="1630988" y="143888"/>
            <a:ext cx="5882026" cy="4855727"/>
          </a:xfrm>
          <a:prstGeom prst="rect">
            <a:avLst/>
          </a:prstGeom>
          <a:noFill/>
          <a:ln>
            <a:noFill/>
          </a:ln>
        </p:spPr>
      </p:pic>
      <p:grpSp>
        <p:nvGrpSpPr>
          <p:cNvPr id="1844" name="Google Shape;1844;p31"/>
          <p:cNvGrpSpPr/>
          <p:nvPr/>
        </p:nvGrpSpPr>
        <p:grpSpPr>
          <a:xfrm rot="-2700000">
            <a:off x="167955" y="3080962"/>
            <a:ext cx="1344349" cy="2469678"/>
            <a:chOff x="272875" y="1419395"/>
            <a:chExt cx="255950" cy="563168"/>
          </a:xfrm>
        </p:grpSpPr>
        <p:sp>
          <p:nvSpPr>
            <p:cNvPr id="1845" name="Google Shape;1845;p3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1"/>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1"/>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1"/>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1"/>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1"/>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1"/>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0" name="Google Shape;1880;p31"/>
          <p:cNvGrpSpPr/>
          <p:nvPr/>
        </p:nvGrpSpPr>
        <p:grpSpPr>
          <a:xfrm rot="-2700000">
            <a:off x="8026513" y="-183341"/>
            <a:ext cx="1344349" cy="1995327"/>
            <a:chOff x="272875" y="1527563"/>
            <a:chExt cx="255950" cy="455000"/>
          </a:xfrm>
        </p:grpSpPr>
        <p:sp>
          <p:nvSpPr>
            <p:cNvPr id="1881" name="Google Shape;1881;p3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1"/>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1"/>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1"/>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1"/>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1"/>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1"/>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6" name="Google Shape;1916;p31"/>
          <p:cNvSpPr/>
          <p:nvPr/>
        </p:nvSpPr>
        <p:spPr>
          <a:xfrm>
            <a:off x="5570568" y="-2413037"/>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5_1">
    <p:spTree>
      <p:nvGrpSpPr>
        <p:cNvPr id="1" name="Shape 1917"/>
        <p:cNvGrpSpPr/>
        <p:nvPr/>
      </p:nvGrpSpPr>
      <p:grpSpPr>
        <a:xfrm>
          <a:off x="0" y="0"/>
          <a:ext cx="0" cy="0"/>
          <a:chOff x="0" y="0"/>
          <a:chExt cx="0" cy="0"/>
        </a:xfrm>
      </p:grpSpPr>
      <p:pic>
        <p:nvPicPr>
          <p:cNvPr id="1918" name="Google Shape;1918;p32"/>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1919" name="Google Shape;1919;p32"/>
          <p:cNvGrpSpPr/>
          <p:nvPr/>
        </p:nvGrpSpPr>
        <p:grpSpPr>
          <a:xfrm rot="-987768">
            <a:off x="7751817" y="-266278"/>
            <a:ext cx="1344359" cy="1995308"/>
            <a:chOff x="272875" y="1527563"/>
            <a:chExt cx="255950" cy="455000"/>
          </a:xfrm>
        </p:grpSpPr>
        <p:sp>
          <p:nvSpPr>
            <p:cNvPr id="1920" name="Google Shape;1920;p3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2"/>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2"/>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2"/>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2"/>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2"/>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2"/>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55" name="Google Shape;1955;p32"/>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1956" name="Google Shape;1956;p32"/>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957" name="Google Shape;1957;p32"/>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5_1_1">
    <p:spTree>
      <p:nvGrpSpPr>
        <p:cNvPr id="1" name="Shape 1958"/>
        <p:cNvGrpSpPr/>
        <p:nvPr/>
      </p:nvGrpSpPr>
      <p:grpSpPr>
        <a:xfrm>
          <a:off x="0" y="0"/>
          <a:ext cx="0" cy="0"/>
          <a:chOff x="0" y="0"/>
          <a:chExt cx="0" cy="0"/>
        </a:xfrm>
      </p:grpSpPr>
      <p:pic>
        <p:nvPicPr>
          <p:cNvPr id="1959" name="Google Shape;1959;p33"/>
          <p:cNvPicPr preferRelativeResize="0"/>
          <p:nvPr/>
        </p:nvPicPr>
        <p:blipFill>
          <a:blip r:embed="rId2">
            <a:alphaModFix amt="66000"/>
          </a:blip>
          <a:stretch>
            <a:fillRect/>
          </a:stretch>
        </p:blipFill>
        <p:spPr>
          <a:xfrm rot="-2343514" flipH="1">
            <a:off x="-1166545" y="-1270720"/>
            <a:ext cx="3297389" cy="2276638"/>
          </a:xfrm>
          <a:prstGeom prst="rect">
            <a:avLst/>
          </a:prstGeom>
          <a:noFill/>
          <a:ln>
            <a:noFill/>
          </a:ln>
        </p:spPr>
      </p:pic>
      <p:grpSp>
        <p:nvGrpSpPr>
          <p:cNvPr id="1960" name="Google Shape;1960;p33"/>
          <p:cNvGrpSpPr/>
          <p:nvPr/>
        </p:nvGrpSpPr>
        <p:grpSpPr>
          <a:xfrm rot="-8099954">
            <a:off x="15431" y="-572435"/>
            <a:ext cx="1344367" cy="1995327"/>
            <a:chOff x="272875" y="1527563"/>
            <a:chExt cx="255950" cy="455000"/>
          </a:xfrm>
        </p:grpSpPr>
        <p:sp>
          <p:nvSpPr>
            <p:cNvPr id="1961" name="Google Shape;1961;p3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96" name="Google Shape;1996;p33"/>
          <p:cNvPicPr preferRelativeResize="0"/>
          <p:nvPr/>
        </p:nvPicPr>
        <p:blipFill>
          <a:blip r:embed="rId3">
            <a:alphaModFix amt="74000"/>
          </a:blip>
          <a:stretch>
            <a:fillRect/>
          </a:stretch>
        </p:blipFill>
        <p:spPr>
          <a:xfrm rot="-5809801" flipH="1">
            <a:off x="7609918" y="-1097658"/>
            <a:ext cx="2894870" cy="2593321"/>
          </a:xfrm>
          <a:prstGeom prst="rect">
            <a:avLst/>
          </a:prstGeom>
          <a:noFill/>
          <a:ln>
            <a:noFill/>
          </a:ln>
        </p:spPr>
      </p:pic>
      <p:pic>
        <p:nvPicPr>
          <p:cNvPr id="1997" name="Google Shape;1997;p33"/>
          <p:cNvPicPr preferRelativeResize="0"/>
          <p:nvPr/>
        </p:nvPicPr>
        <p:blipFill>
          <a:blip r:embed="rId4">
            <a:alphaModFix amt="76000"/>
          </a:blip>
          <a:stretch>
            <a:fillRect/>
          </a:stretch>
        </p:blipFill>
        <p:spPr>
          <a:xfrm rot="10754694">
            <a:off x="2497948" y="4487275"/>
            <a:ext cx="7605809" cy="2832381"/>
          </a:xfrm>
          <a:prstGeom prst="rect">
            <a:avLst/>
          </a:prstGeom>
          <a:noFill/>
          <a:ln>
            <a:noFill/>
          </a:ln>
        </p:spPr>
      </p:pic>
      <p:grpSp>
        <p:nvGrpSpPr>
          <p:cNvPr id="1998" name="Google Shape;1998;p33"/>
          <p:cNvGrpSpPr/>
          <p:nvPr/>
        </p:nvGrpSpPr>
        <p:grpSpPr>
          <a:xfrm flipH="1">
            <a:off x="-624375" y="3487614"/>
            <a:ext cx="1344377" cy="2469659"/>
            <a:chOff x="272875" y="1419395"/>
            <a:chExt cx="255950" cy="563168"/>
          </a:xfrm>
        </p:grpSpPr>
        <p:sp>
          <p:nvSpPr>
            <p:cNvPr id="1999" name="Google Shape;1999;p3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3"/>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3"/>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3"/>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3"/>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3"/>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3"/>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CUSTOM_5_1_1_1">
    <p:spTree>
      <p:nvGrpSpPr>
        <p:cNvPr id="1" name="Shape 2034"/>
        <p:cNvGrpSpPr/>
        <p:nvPr/>
      </p:nvGrpSpPr>
      <p:grpSpPr>
        <a:xfrm>
          <a:off x="0" y="0"/>
          <a:ext cx="0" cy="0"/>
          <a:chOff x="0" y="0"/>
          <a:chExt cx="0" cy="0"/>
        </a:xfrm>
      </p:grpSpPr>
      <p:pic>
        <p:nvPicPr>
          <p:cNvPr id="2035" name="Google Shape;2035;p34"/>
          <p:cNvPicPr preferRelativeResize="0"/>
          <p:nvPr/>
        </p:nvPicPr>
        <p:blipFill>
          <a:blip r:embed="rId2">
            <a:alphaModFix amt="64000"/>
          </a:blip>
          <a:stretch>
            <a:fillRect/>
          </a:stretch>
        </p:blipFill>
        <p:spPr>
          <a:xfrm rot="5400000">
            <a:off x="6963311" y="-630813"/>
            <a:ext cx="3592176" cy="3021600"/>
          </a:xfrm>
          <a:prstGeom prst="rect">
            <a:avLst/>
          </a:prstGeom>
          <a:noFill/>
          <a:ln>
            <a:noFill/>
          </a:ln>
        </p:spPr>
      </p:pic>
      <p:pic>
        <p:nvPicPr>
          <p:cNvPr id="2036" name="Google Shape;2036;p34"/>
          <p:cNvPicPr preferRelativeResize="0"/>
          <p:nvPr/>
        </p:nvPicPr>
        <p:blipFill>
          <a:blip r:embed="rId3">
            <a:alphaModFix amt="66000"/>
          </a:blip>
          <a:stretch>
            <a:fillRect/>
          </a:stretch>
        </p:blipFill>
        <p:spPr>
          <a:xfrm rot="1326165" flipH="1">
            <a:off x="-191445" y="4128883"/>
            <a:ext cx="3297389" cy="2276634"/>
          </a:xfrm>
          <a:prstGeom prst="rect">
            <a:avLst/>
          </a:prstGeom>
          <a:noFill/>
          <a:ln>
            <a:noFill/>
          </a:ln>
        </p:spPr>
      </p:pic>
      <p:grpSp>
        <p:nvGrpSpPr>
          <p:cNvPr id="2037" name="Google Shape;2037;p34"/>
          <p:cNvGrpSpPr/>
          <p:nvPr/>
        </p:nvGrpSpPr>
        <p:grpSpPr>
          <a:xfrm rot="-2700000">
            <a:off x="8026513" y="-183341"/>
            <a:ext cx="1344349" cy="1995327"/>
            <a:chOff x="272875" y="1527563"/>
            <a:chExt cx="255950" cy="455000"/>
          </a:xfrm>
        </p:grpSpPr>
        <p:sp>
          <p:nvSpPr>
            <p:cNvPr id="2038" name="Google Shape;2038;p3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3" name="Google Shape;2073;p34"/>
          <p:cNvSpPr/>
          <p:nvPr/>
        </p:nvSpPr>
        <p:spPr>
          <a:xfrm>
            <a:off x="4566955" y="-2521549"/>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74" name="Google Shape;2074;p34"/>
          <p:cNvPicPr preferRelativeResize="0"/>
          <p:nvPr/>
        </p:nvPicPr>
        <p:blipFill>
          <a:blip r:embed="rId4">
            <a:alphaModFix amt="74000"/>
          </a:blip>
          <a:stretch>
            <a:fillRect/>
          </a:stretch>
        </p:blipFill>
        <p:spPr>
          <a:xfrm rot="7675040">
            <a:off x="2669916" y="-1516164"/>
            <a:ext cx="2894877" cy="2593327"/>
          </a:xfrm>
          <a:prstGeom prst="rect">
            <a:avLst/>
          </a:prstGeom>
          <a:noFill/>
          <a:ln>
            <a:noFill/>
          </a:ln>
        </p:spPr>
      </p:pic>
      <p:pic>
        <p:nvPicPr>
          <p:cNvPr id="2075" name="Google Shape;2075;p34"/>
          <p:cNvPicPr preferRelativeResize="0"/>
          <p:nvPr/>
        </p:nvPicPr>
        <p:blipFill>
          <a:blip r:embed="rId5">
            <a:alphaModFix amt="74000"/>
          </a:blip>
          <a:stretch>
            <a:fillRect/>
          </a:stretch>
        </p:blipFill>
        <p:spPr>
          <a:xfrm rot="-9631575" flipH="1">
            <a:off x="-1503235" y="-1230424"/>
            <a:ext cx="2894874" cy="259332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4">
  <p:cSld name="CUSTOM_4_1_1_2">
    <p:spTree>
      <p:nvGrpSpPr>
        <p:cNvPr id="1" name="Shape 2076"/>
        <p:cNvGrpSpPr/>
        <p:nvPr/>
      </p:nvGrpSpPr>
      <p:grpSpPr>
        <a:xfrm>
          <a:off x="0" y="0"/>
          <a:ext cx="0" cy="0"/>
          <a:chOff x="0" y="0"/>
          <a:chExt cx="0" cy="0"/>
        </a:xfrm>
      </p:grpSpPr>
      <p:pic>
        <p:nvPicPr>
          <p:cNvPr id="2077" name="Google Shape;2077;p35"/>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2078" name="Google Shape;2078;p35"/>
          <p:cNvGrpSpPr/>
          <p:nvPr/>
        </p:nvGrpSpPr>
        <p:grpSpPr>
          <a:xfrm rot="-987768">
            <a:off x="7751817" y="-266278"/>
            <a:ext cx="1344359" cy="1995308"/>
            <a:chOff x="272875" y="1527563"/>
            <a:chExt cx="255950" cy="455000"/>
          </a:xfrm>
        </p:grpSpPr>
        <p:sp>
          <p:nvSpPr>
            <p:cNvPr id="2079" name="Google Shape;2079;p3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5"/>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5"/>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5"/>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5"/>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5"/>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5"/>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14" name="Google Shape;2114;p35"/>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2115" name="Google Shape;2115;p35"/>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2116" name="Google Shape;2116;p35"/>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dk1"/>
        </a:solidFill>
        <a:effectLst/>
      </p:bgPr>
    </p:bg>
    <p:spTree>
      <p:nvGrpSpPr>
        <p:cNvPr id="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9"/>
          <p:cNvSpPr txBox="1">
            <a:spLocks noGrp="1"/>
          </p:cNvSpPr>
          <p:nvPr>
            <p:ph type="title"/>
          </p:nvPr>
        </p:nvSpPr>
        <p:spPr>
          <a:xfrm>
            <a:off x="265500" y="1078750"/>
            <a:ext cx="4045200" cy="17892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a:r>
              <a:rPr lang="en-GB" smtClean="0"/>
              <a:t>Click to edit Master title style</a:t>
            </a:r>
            <a:endParaRPr/>
          </a:p>
        </p:txBody>
      </p:sp>
      <p:sp>
        <p:nvSpPr>
          <p:cNvPr id="45" name="Google Shape;45;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a:r>
              <a:rPr lang="en-GB" smtClean="0"/>
              <a:t>Click to edit Master subtitle style</a:t>
            </a:r>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pPr lvl="0"/>
            <a:r>
              <a:rPr lang="en-GB" smtClean="0"/>
              <a:t>Click to edit Master text styles</a:t>
            </a: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14476EC-6346-534E-991F-4F19A0947EBB}" type="slidenum">
              <a:rPr lang="en-US" smtClean="0"/>
              <a:t>‹#›</a:t>
            </a:fld>
            <a:endParaRPr lang="en-US"/>
          </a:p>
        </p:txBody>
      </p:sp>
    </p:spTree>
    <p:extLst>
      <p:ext uri="{BB962C8B-B14F-4D97-AF65-F5344CB8AC3E}">
        <p14:creationId xmlns:p14="http://schemas.microsoft.com/office/powerpoint/2010/main" val="2914329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idx="10"/>
          </p:nvPr>
        </p:nvSpPr>
        <p:spPr>
          <a:xfrm>
            <a:off x="8472458" y="4663217"/>
            <a:ext cx="548700" cy="393600"/>
          </a:xfrm>
          <a:prstGeom prst="rect">
            <a:avLst/>
          </a:prstGeom>
        </p:spPr>
        <p:txBody>
          <a:bodyPr/>
          <a:lstStyle/>
          <a:p>
            <a:fld id="{814476EC-6346-534E-991F-4F19A0947EBB}" type="slidenum">
              <a:rPr lang="en-US" smtClean="0"/>
              <a:t>‹#›</a:t>
            </a:fld>
            <a:endParaRPr lang="en-US"/>
          </a:p>
        </p:txBody>
      </p:sp>
      <p:sp>
        <p:nvSpPr>
          <p:cNvPr id="4" name="Google Shape;16;p3"/>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7;p3"/>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r>
              <a:rPr lang="en-GB" smtClean="0"/>
              <a:t>Click to edit Master title style</a:t>
            </a:r>
            <a:endParaRPr dirty="0"/>
          </a:p>
        </p:txBody>
      </p:sp>
    </p:spTree>
    <p:extLst>
      <p:ext uri="{BB962C8B-B14F-4D97-AF65-F5344CB8AC3E}">
        <p14:creationId xmlns:p14="http://schemas.microsoft.com/office/powerpoint/2010/main" val="273279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9"/>
        <p:cNvGrpSpPr/>
        <p:nvPr/>
      </p:nvGrpSpPr>
      <p:grpSpPr>
        <a:xfrm>
          <a:off x="0" y="0"/>
          <a:ext cx="0" cy="0"/>
          <a:chOff x="0" y="0"/>
          <a:chExt cx="0" cy="0"/>
        </a:xfrm>
      </p:grpSpPr>
      <p:pic>
        <p:nvPicPr>
          <p:cNvPr id="90" name="Google Shape;90;p3"/>
          <p:cNvPicPr preferRelativeResize="0"/>
          <p:nvPr/>
        </p:nvPicPr>
        <p:blipFill>
          <a:blip r:embed="rId2">
            <a:alphaModFix amt="76000"/>
          </a:blip>
          <a:stretch>
            <a:fillRect/>
          </a:stretch>
        </p:blipFill>
        <p:spPr>
          <a:xfrm>
            <a:off x="345175" y="3258079"/>
            <a:ext cx="8158656" cy="3038275"/>
          </a:xfrm>
          <a:prstGeom prst="rect">
            <a:avLst/>
          </a:prstGeom>
          <a:noFill/>
          <a:ln>
            <a:noFill/>
          </a:ln>
        </p:spPr>
      </p:pic>
      <p:pic>
        <p:nvPicPr>
          <p:cNvPr id="91" name="Google Shape;91;p3"/>
          <p:cNvPicPr preferRelativeResize="0"/>
          <p:nvPr/>
        </p:nvPicPr>
        <p:blipFill>
          <a:blip r:embed="rId3">
            <a:alphaModFix amt="47000"/>
          </a:blip>
          <a:stretch>
            <a:fillRect/>
          </a:stretch>
        </p:blipFill>
        <p:spPr>
          <a:xfrm>
            <a:off x="1630988" y="143888"/>
            <a:ext cx="5882026" cy="4855727"/>
          </a:xfrm>
          <a:prstGeom prst="rect">
            <a:avLst/>
          </a:prstGeom>
          <a:noFill/>
          <a:ln>
            <a:noFill/>
          </a:ln>
        </p:spPr>
      </p:pic>
      <p:sp>
        <p:nvSpPr>
          <p:cNvPr id="92" name="Google Shape;92;p3"/>
          <p:cNvSpPr/>
          <p:nvPr/>
        </p:nvSpPr>
        <p:spPr>
          <a:xfrm>
            <a:off x="4379243" y="-2465274"/>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 name="Google Shape;93;p3"/>
          <p:cNvGrpSpPr/>
          <p:nvPr/>
        </p:nvGrpSpPr>
        <p:grpSpPr>
          <a:xfrm rot="-2700000">
            <a:off x="473130" y="2695837"/>
            <a:ext cx="1344349" cy="2469678"/>
            <a:chOff x="272875" y="1419395"/>
            <a:chExt cx="255950" cy="563168"/>
          </a:xfrm>
        </p:grpSpPr>
        <p:sp>
          <p:nvSpPr>
            <p:cNvPr id="94" name="Google Shape;94;p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3"/>
          <p:cNvGrpSpPr/>
          <p:nvPr/>
        </p:nvGrpSpPr>
        <p:grpSpPr>
          <a:xfrm rot="-2700000">
            <a:off x="8026513" y="-183341"/>
            <a:ext cx="1344349" cy="1995327"/>
            <a:chOff x="272875" y="1527563"/>
            <a:chExt cx="255950" cy="455000"/>
          </a:xfrm>
        </p:grpSpPr>
        <p:sp>
          <p:nvSpPr>
            <p:cNvPr id="130" name="Google Shape;130;p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3"/>
          <p:cNvSpPr txBox="1">
            <a:spLocks noGrp="1"/>
          </p:cNvSpPr>
          <p:nvPr>
            <p:ph type="subTitle" idx="1"/>
          </p:nvPr>
        </p:nvSpPr>
        <p:spPr>
          <a:xfrm>
            <a:off x="2646000" y="3114137"/>
            <a:ext cx="3852000" cy="862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66" name="Google Shape;166;p3"/>
          <p:cNvSpPr txBox="1">
            <a:spLocks noGrp="1"/>
          </p:cNvSpPr>
          <p:nvPr>
            <p:ph type="ctrTitle"/>
          </p:nvPr>
        </p:nvSpPr>
        <p:spPr>
          <a:xfrm>
            <a:off x="2646000" y="2594236"/>
            <a:ext cx="3852000" cy="79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solidFill>
                  <a:srgbClr val="1C4587"/>
                </a:solidFill>
              </a:defRPr>
            </a:lvl1pPr>
            <a:lvl2pPr lvl="1" algn="ctr" rtl="0">
              <a:spcBef>
                <a:spcPts val="0"/>
              </a:spcBef>
              <a:spcAft>
                <a:spcPts val="0"/>
              </a:spcAft>
              <a:buClr>
                <a:srgbClr val="3C78D8"/>
              </a:buClr>
              <a:buSzPts val="800"/>
              <a:buNone/>
              <a:defRPr sz="800">
                <a:solidFill>
                  <a:srgbClr val="3C78D8"/>
                </a:solidFill>
              </a:defRPr>
            </a:lvl2pPr>
            <a:lvl3pPr lvl="2" algn="ctr" rtl="0">
              <a:spcBef>
                <a:spcPts val="0"/>
              </a:spcBef>
              <a:spcAft>
                <a:spcPts val="0"/>
              </a:spcAft>
              <a:buClr>
                <a:srgbClr val="3C78D8"/>
              </a:buClr>
              <a:buSzPts val="800"/>
              <a:buNone/>
              <a:defRPr sz="800">
                <a:solidFill>
                  <a:srgbClr val="3C78D8"/>
                </a:solidFill>
              </a:defRPr>
            </a:lvl3pPr>
            <a:lvl4pPr lvl="3" algn="ctr" rtl="0">
              <a:spcBef>
                <a:spcPts val="0"/>
              </a:spcBef>
              <a:spcAft>
                <a:spcPts val="0"/>
              </a:spcAft>
              <a:buClr>
                <a:srgbClr val="3C78D8"/>
              </a:buClr>
              <a:buSzPts val="800"/>
              <a:buNone/>
              <a:defRPr sz="800">
                <a:solidFill>
                  <a:srgbClr val="3C78D8"/>
                </a:solidFill>
              </a:defRPr>
            </a:lvl4pPr>
            <a:lvl5pPr lvl="4" algn="ctr" rtl="0">
              <a:spcBef>
                <a:spcPts val="0"/>
              </a:spcBef>
              <a:spcAft>
                <a:spcPts val="0"/>
              </a:spcAft>
              <a:buClr>
                <a:srgbClr val="3C78D8"/>
              </a:buClr>
              <a:buSzPts val="800"/>
              <a:buNone/>
              <a:defRPr sz="800">
                <a:solidFill>
                  <a:srgbClr val="3C78D8"/>
                </a:solidFill>
              </a:defRPr>
            </a:lvl5pPr>
            <a:lvl6pPr lvl="5" algn="ctr" rtl="0">
              <a:spcBef>
                <a:spcPts val="0"/>
              </a:spcBef>
              <a:spcAft>
                <a:spcPts val="0"/>
              </a:spcAft>
              <a:buClr>
                <a:srgbClr val="3C78D8"/>
              </a:buClr>
              <a:buSzPts val="800"/>
              <a:buNone/>
              <a:defRPr sz="800">
                <a:solidFill>
                  <a:srgbClr val="3C78D8"/>
                </a:solidFill>
              </a:defRPr>
            </a:lvl6pPr>
            <a:lvl7pPr lvl="6" algn="ctr" rtl="0">
              <a:spcBef>
                <a:spcPts val="0"/>
              </a:spcBef>
              <a:spcAft>
                <a:spcPts val="0"/>
              </a:spcAft>
              <a:buClr>
                <a:srgbClr val="3C78D8"/>
              </a:buClr>
              <a:buSzPts val="800"/>
              <a:buNone/>
              <a:defRPr sz="800">
                <a:solidFill>
                  <a:srgbClr val="3C78D8"/>
                </a:solidFill>
              </a:defRPr>
            </a:lvl7pPr>
            <a:lvl8pPr lvl="7" algn="ctr" rtl="0">
              <a:spcBef>
                <a:spcPts val="0"/>
              </a:spcBef>
              <a:spcAft>
                <a:spcPts val="0"/>
              </a:spcAft>
              <a:buClr>
                <a:srgbClr val="3C78D8"/>
              </a:buClr>
              <a:buSzPts val="800"/>
              <a:buNone/>
              <a:defRPr sz="800">
                <a:solidFill>
                  <a:srgbClr val="3C78D8"/>
                </a:solidFill>
              </a:defRPr>
            </a:lvl8pPr>
            <a:lvl9pPr lvl="8" algn="ctr" rtl="0">
              <a:spcBef>
                <a:spcPts val="0"/>
              </a:spcBef>
              <a:spcAft>
                <a:spcPts val="0"/>
              </a:spcAft>
              <a:buClr>
                <a:srgbClr val="3C78D8"/>
              </a:buClr>
              <a:buSzPts val="800"/>
              <a:buNone/>
              <a:defRPr sz="800">
                <a:solidFill>
                  <a:srgbClr val="3C78D8"/>
                </a:solidFill>
              </a:defRPr>
            </a:lvl9pPr>
          </a:lstStyle>
          <a:p>
            <a:endParaRPr/>
          </a:p>
        </p:txBody>
      </p:sp>
      <p:sp>
        <p:nvSpPr>
          <p:cNvPr id="167" name="Google Shape;167;p3"/>
          <p:cNvSpPr txBox="1">
            <a:spLocks noGrp="1"/>
          </p:cNvSpPr>
          <p:nvPr>
            <p:ph type="title" idx="2" hasCustomPrompt="1"/>
          </p:nvPr>
        </p:nvSpPr>
        <p:spPr>
          <a:xfrm>
            <a:off x="2646000" y="894175"/>
            <a:ext cx="3852000" cy="2031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15000">
                <a:solidFill>
                  <a:srgbClr val="1C4587"/>
                </a:solidFill>
              </a:defRPr>
            </a:lvl1pPr>
            <a:lvl2pPr lvl="1"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8"/>
        <p:cNvGrpSpPr/>
        <p:nvPr/>
      </p:nvGrpSpPr>
      <p:grpSpPr>
        <a:xfrm>
          <a:off x="0" y="0"/>
          <a:ext cx="0" cy="0"/>
          <a:chOff x="0" y="0"/>
          <a:chExt cx="0" cy="0"/>
        </a:xfrm>
      </p:grpSpPr>
      <p:sp>
        <p:nvSpPr>
          <p:cNvPr id="169" name="Google Shape;169;p4"/>
          <p:cNvSpPr txBox="1">
            <a:spLocks noGrp="1"/>
          </p:cNvSpPr>
          <p:nvPr>
            <p:ph type="body" idx="1"/>
          </p:nvPr>
        </p:nvSpPr>
        <p:spPr>
          <a:xfrm>
            <a:off x="720000" y="1055850"/>
            <a:ext cx="7704000" cy="3513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1"/>
              </a:buClr>
              <a:buSzPts val="1400"/>
              <a:buChar char="●"/>
              <a:defRPr sz="1200">
                <a:solidFill>
                  <a:srgbClr val="434343"/>
                </a:solidFill>
              </a:defRPr>
            </a:lvl1pPr>
            <a:lvl2pPr marL="914400" lvl="1" indent="-317500" rtl="0">
              <a:lnSpc>
                <a:spcPct val="100000"/>
              </a:lnSpc>
              <a:spcBef>
                <a:spcPts val="1600"/>
              </a:spcBef>
              <a:spcAft>
                <a:spcPts val="0"/>
              </a:spcAft>
              <a:buClr>
                <a:srgbClr val="434343"/>
              </a:buClr>
              <a:buSzPts val="1400"/>
              <a:buChar char="○"/>
              <a:defRPr>
                <a:solidFill>
                  <a:srgbClr val="434343"/>
                </a:solidFill>
              </a:defRPr>
            </a:lvl2pPr>
            <a:lvl3pPr marL="1371600" lvl="2" indent="-317500" rtl="0">
              <a:lnSpc>
                <a:spcPct val="100000"/>
              </a:lnSpc>
              <a:spcBef>
                <a:spcPts val="1600"/>
              </a:spcBef>
              <a:spcAft>
                <a:spcPts val="0"/>
              </a:spcAft>
              <a:buClr>
                <a:srgbClr val="434343"/>
              </a:buClr>
              <a:buSzPts val="1400"/>
              <a:buChar char="■"/>
              <a:defRPr>
                <a:solidFill>
                  <a:srgbClr val="434343"/>
                </a:solidFill>
              </a:defRPr>
            </a:lvl3pPr>
            <a:lvl4pPr marL="1828800" lvl="3" indent="-317500" rtl="0">
              <a:lnSpc>
                <a:spcPct val="100000"/>
              </a:lnSpc>
              <a:spcBef>
                <a:spcPts val="1600"/>
              </a:spcBef>
              <a:spcAft>
                <a:spcPts val="0"/>
              </a:spcAft>
              <a:buClr>
                <a:srgbClr val="434343"/>
              </a:buClr>
              <a:buSzPts val="1400"/>
              <a:buChar char="●"/>
              <a:defRPr>
                <a:solidFill>
                  <a:srgbClr val="434343"/>
                </a:solidFill>
              </a:defRPr>
            </a:lvl4pPr>
            <a:lvl5pPr marL="2286000" lvl="4" indent="-317500" rtl="0">
              <a:lnSpc>
                <a:spcPct val="100000"/>
              </a:lnSpc>
              <a:spcBef>
                <a:spcPts val="1600"/>
              </a:spcBef>
              <a:spcAft>
                <a:spcPts val="0"/>
              </a:spcAft>
              <a:buClr>
                <a:srgbClr val="434343"/>
              </a:buClr>
              <a:buSzPts val="1400"/>
              <a:buChar char="○"/>
              <a:defRPr>
                <a:solidFill>
                  <a:srgbClr val="434343"/>
                </a:solidFill>
              </a:defRPr>
            </a:lvl5pPr>
            <a:lvl6pPr marL="2743200" lvl="5" indent="-317500" rtl="0">
              <a:lnSpc>
                <a:spcPct val="100000"/>
              </a:lnSpc>
              <a:spcBef>
                <a:spcPts val="1600"/>
              </a:spcBef>
              <a:spcAft>
                <a:spcPts val="0"/>
              </a:spcAft>
              <a:buClr>
                <a:srgbClr val="434343"/>
              </a:buClr>
              <a:buSzPts val="1400"/>
              <a:buChar char="■"/>
              <a:defRPr>
                <a:solidFill>
                  <a:srgbClr val="434343"/>
                </a:solidFill>
              </a:defRPr>
            </a:lvl6pPr>
            <a:lvl7pPr marL="3200400" lvl="6" indent="-317500" rtl="0">
              <a:lnSpc>
                <a:spcPct val="100000"/>
              </a:lnSpc>
              <a:spcBef>
                <a:spcPts val="1600"/>
              </a:spcBef>
              <a:spcAft>
                <a:spcPts val="0"/>
              </a:spcAft>
              <a:buClr>
                <a:srgbClr val="434343"/>
              </a:buClr>
              <a:buSzPts val="1400"/>
              <a:buChar char="●"/>
              <a:defRPr>
                <a:solidFill>
                  <a:srgbClr val="434343"/>
                </a:solidFill>
              </a:defRPr>
            </a:lvl7pPr>
            <a:lvl8pPr marL="3657600" lvl="7" indent="-317500" rtl="0">
              <a:lnSpc>
                <a:spcPct val="100000"/>
              </a:lnSpc>
              <a:spcBef>
                <a:spcPts val="1600"/>
              </a:spcBef>
              <a:spcAft>
                <a:spcPts val="0"/>
              </a:spcAft>
              <a:buClr>
                <a:srgbClr val="434343"/>
              </a:buClr>
              <a:buSzPts val="1400"/>
              <a:buChar char="○"/>
              <a:defRPr>
                <a:solidFill>
                  <a:srgbClr val="434343"/>
                </a:solidFill>
              </a:defRPr>
            </a:lvl8pPr>
            <a:lvl9pPr marL="4114800" lvl="8" indent="-317500" rtl="0">
              <a:lnSpc>
                <a:spcPct val="100000"/>
              </a:lnSpc>
              <a:spcBef>
                <a:spcPts val="1600"/>
              </a:spcBef>
              <a:spcAft>
                <a:spcPts val="1600"/>
              </a:spcAft>
              <a:buClr>
                <a:srgbClr val="434343"/>
              </a:buClr>
              <a:buSzPts val="1400"/>
              <a:buChar char="■"/>
              <a:defRPr>
                <a:solidFill>
                  <a:srgbClr val="434343"/>
                </a:solidFill>
              </a:defRPr>
            </a:lvl9pPr>
          </a:lstStyle>
          <a:p>
            <a:endParaRPr/>
          </a:p>
        </p:txBody>
      </p:sp>
      <p:pic>
        <p:nvPicPr>
          <p:cNvPr id="170" name="Google Shape;170;p4"/>
          <p:cNvPicPr preferRelativeResize="0"/>
          <p:nvPr/>
        </p:nvPicPr>
        <p:blipFill>
          <a:blip r:embed="rId2">
            <a:alphaModFix amt="66000"/>
          </a:blip>
          <a:stretch>
            <a:fillRect/>
          </a:stretch>
        </p:blipFill>
        <p:spPr>
          <a:xfrm rot="1326165" flipH="1">
            <a:off x="7658780" y="-1091242"/>
            <a:ext cx="3297389" cy="2276634"/>
          </a:xfrm>
          <a:prstGeom prst="rect">
            <a:avLst/>
          </a:prstGeom>
          <a:noFill/>
          <a:ln>
            <a:noFill/>
          </a:ln>
        </p:spPr>
      </p:pic>
      <p:pic>
        <p:nvPicPr>
          <p:cNvPr id="171" name="Google Shape;171;p4"/>
          <p:cNvPicPr preferRelativeResize="0"/>
          <p:nvPr/>
        </p:nvPicPr>
        <p:blipFill>
          <a:blip r:embed="rId3">
            <a:alphaModFix amt="67000"/>
          </a:blip>
          <a:stretch>
            <a:fillRect/>
          </a:stretch>
        </p:blipFill>
        <p:spPr>
          <a:xfrm rot="5400000" flipH="1">
            <a:off x="7116014" y="-515250"/>
            <a:ext cx="2894875" cy="2593326"/>
          </a:xfrm>
          <a:prstGeom prst="rect">
            <a:avLst/>
          </a:prstGeom>
          <a:noFill/>
          <a:ln>
            <a:noFill/>
          </a:ln>
        </p:spPr>
      </p:pic>
      <p:pic>
        <p:nvPicPr>
          <p:cNvPr id="172" name="Google Shape;172;p4"/>
          <p:cNvPicPr preferRelativeResize="0"/>
          <p:nvPr/>
        </p:nvPicPr>
        <p:blipFill>
          <a:blip r:embed="rId2">
            <a:alphaModFix amt="66000"/>
          </a:blip>
          <a:stretch>
            <a:fillRect/>
          </a:stretch>
        </p:blipFill>
        <p:spPr>
          <a:xfrm rot="5547182" flipH="1">
            <a:off x="-1959645" y="2413033"/>
            <a:ext cx="3297391" cy="2276632"/>
          </a:xfrm>
          <a:prstGeom prst="rect">
            <a:avLst/>
          </a:prstGeom>
          <a:noFill/>
          <a:ln>
            <a:noFill/>
          </a:ln>
        </p:spPr>
      </p:pic>
      <p:pic>
        <p:nvPicPr>
          <p:cNvPr id="173" name="Google Shape;173;p4"/>
          <p:cNvPicPr preferRelativeResize="0"/>
          <p:nvPr/>
        </p:nvPicPr>
        <p:blipFill>
          <a:blip r:embed="rId4">
            <a:alphaModFix amt="82000"/>
          </a:blip>
          <a:stretch>
            <a:fillRect/>
          </a:stretch>
        </p:blipFill>
        <p:spPr>
          <a:xfrm rot="7617396">
            <a:off x="7156577" y="3425249"/>
            <a:ext cx="3632874" cy="2999026"/>
          </a:xfrm>
          <a:prstGeom prst="rect">
            <a:avLst/>
          </a:prstGeom>
          <a:noFill/>
          <a:ln>
            <a:noFill/>
          </a:ln>
        </p:spPr>
      </p:pic>
      <p:grpSp>
        <p:nvGrpSpPr>
          <p:cNvPr id="174" name="Google Shape;174;p4"/>
          <p:cNvGrpSpPr/>
          <p:nvPr/>
        </p:nvGrpSpPr>
        <p:grpSpPr>
          <a:xfrm>
            <a:off x="-624370" y="1649584"/>
            <a:ext cx="1344377" cy="1995312"/>
            <a:chOff x="272875" y="1527563"/>
            <a:chExt cx="255950" cy="455000"/>
          </a:xfrm>
        </p:grpSpPr>
        <p:sp>
          <p:nvSpPr>
            <p:cNvPr id="175" name="Google Shape;175;p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210;p4"/>
          <p:cNvSpPr/>
          <p:nvPr/>
        </p:nvSpPr>
        <p:spPr>
          <a:xfrm rot="2491995">
            <a:off x="8061861" y="3895420"/>
            <a:ext cx="2265111" cy="2165862"/>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7"/>
        <p:cNvGrpSpPr/>
        <p:nvPr/>
      </p:nvGrpSpPr>
      <p:grpSpPr>
        <a:xfrm>
          <a:off x="0" y="0"/>
          <a:ext cx="0" cy="0"/>
          <a:chOff x="0" y="0"/>
          <a:chExt cx="0" cy="0"/>
        </a:xfrm>
      </p:grpSpPr>
      <p:sp>
        <p:nvSpPr>
          <p:cNvPr id="378" name="Google Shape;378;p7"/>
          <p:cNvSpPr txBox="1">
            <a:spLocks noGrp="1"/>
          </p:cNvSpPr>
          <p:nvPr>
            <p:ph type="subTitle" idx="1"/>
          </p:nvPr>
        </p:nvSpPr>
        <p:spPr>
          <a:xfrm>
            <a:off x="720000" y="1475700"/>
            <a:ext cx="7704000" cy="265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Char char="●"/>
              <a:defRPr/>
            </a:lvl1pPr>
            <a:lvl2pPr lvl="1" algn="ctr" rtl="0">
              <a:lnSpc>
                <a:spcPct val="100000"/>
              </a:lnSpc>
              <a:spcBef>
                <a:spcPts val="100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379" name="Google Shape;379;p7"/>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pic>
        <p:nvPicPr>
          <p:cNvPr id="380" name="Google Shape;380;p7"/>
          <p:cNvPicPr preferRelativeResize="0"/>
          <p:nvPr/>
        </p:nvPicPr>
        <p:blipFill>
          <a:blip r:embed="rId2">
            <a:alphaModFix amt="47000"/>
          </a:blip>
          <a:stretch>
            <a:fillRect/>
          </a:stretch>
        </p:blipFill>
        <p:spPr>
          <a:xfrm rot="4139108">
            <a:off x="-1716814" y="3950736"/>
            <a:ext cx="2989903" cy="2468227"/>
          </a:xfrm>
          <a:prstGeom prst="rect">
            <a:avLst/>
          </a:prstGeom>
          <a:noFill/>
          <a:ln>
            <a:noFill/>
          </a:ln>
        </p:spPr>
      </p:pic>
      <p:grpSp>
        <p:nvGrpSpPr>
          <p:cNvPr id="381" name="Google Shape;381;p7"/>
          <p:cNvGrpSpPr/>
          <p:nvPr/>
        </p:nvGrpSpPr>
        <p:grpSpPr>
          <a:xfrm rot="-987768">
            <a:off x="-414533" y="3230134"/>
            <a:ext cx="1344359" cy="1995308"/>
            <a:chOff x="272875" y="1527563"/>
            <a:chExt cx="255950" cy="455000"/>
          </a:xfrm>
        </p:grpSpPr>
        <p:sp>
          <p:nvSpPr>
            <p:cNvPr id="382" name="Google Shape;382;p7"/>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7"/>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7"/>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17" name="Google Shape;417;p7"/>
          <p:cNvPicPr preferRelativeResize="0"/>
          <p:nvPr/>
        </p:nvPicPr>
        <p:blipFill>
          <a:blip r:embed="rId3">
            <a:alphaModFix amt="74000"/>
          </a:blip>
          <a:stretch>
            <a:fillRect/>
          </a:stretch>
        </p:blipFill>
        <p:spPr>
          <a:xfrm rot="-1197527" flipH="1">
            <a:off x="8254668" y="3888189"/>
            <a:ext cx="2894871" cy="2593322"/>
          </a:xfrm>
          <a:prstGeom prst="rect">
            <a:avLst/>
          </a:prstGeom>
          <a:noFill/>
          <a:ln>
            <a:noFill/>
          </a:ln>
        </p:spPr>
      </p:pic>
      <p:pic>
        <p:nvPicPr>
          <p:cNvPr id="418" name="Google Shape;418;p7"/>
          <p:cNvPicPr preferRelativeResize="0"/>
          <p:nvPr/>
        </p:nvPicPr>
        <p:blipFill>
          <a:blip r:embed="rId4">
            <a:alphaModFix amt="58000"/>
          </a:blip>
          <a:stretch>
            <a:fillRect/>
          </a:stretch>
        </p:blipFill>
        <p:spPr>
          <a:xfrm rot="-9314708">
            <a:off x="-1515506" y="-1274402"/>
            <a:ext cx="1787180" cy="4287365"/>
          </a:xfrm>
          <a:prstGeom prst="rect">
            <a:avLst/>
          </a:prstGeom>
          <a:noFill/>
          <a:ln>
            <a:noFill/>
          </a:ln>
        </p:spPr>
      </p:pic>
      <p:pic>
        <p:nvPicPr>
          <p:cNvPr id="419" name="Google Shape;419;p7"/>
          <p:cNvPicPr preferRelativeResize="0"/>
          <p:nvPr/>
        </p:nvPicPr>
        <p:blipFill>
          <a:blip r:embed="rId5">
            <a:alphaModFix amt="76000"/>
          </a:blip>
          <a:stretch>
            <a:fillRect/>
          </a:stretch>
        </p:blipFill>
        <p:spPr>
          <a:xfrm rot="394092">
            <a:off x="2157624" y="-1359156"/>
            <a:ext cx="5296602" cy="1972438"/>
          </a:xfrm>
          <a:prstGeom prst="rect">
            <a:avLst/>
          </a:prstGeom>
          <a:noFill/>
          <a:ln>
            <a:noFill/>
          </a:ln>
        </p:spPr>
      </p:pic>
      <p:pic>
        <p:nvPicPr>
          <p:cNvPr id="420" name="Google Shape;420;p7"/>
          <p:cNvPicPr preferRelativeResize="0"/>
          <p:nvPr/>
        </p:nvPicPr>
        <p:blipFill>
          <a:blip r:embed="rId6">
            <a:alphaModFix amt="62000"/>
          </a:blip>
          <a:stretch>
            <a:fillRect/>
          </a:stretch>
        </p:blipFill>
        <p:spPr>
          <a:xfrm rot="6551349" flipH="1">
            <a:off x="7493893" y="-756657"/>
            <a:ext cx="2894870" cy="2593321"/>
          </a:xfrm>
          <a:prstGeom prst="rect">
            <a:avLst/>
          </a:prstGeom>
          <a:noFill/>
          <a:ln>
            <a:noFill/>
          </a:ln>
        </p:spPr>
      </p:pic>
      <p:grpSp>
        <p:nvGrpSpPr>
          <p:cNvPr id="421" name="Google Shape;421;p7"/>
          <p:cNvGrpSpPr/>
          <p:nvPr/>
        </p:nvGrpSpPr>
        <p:grpSpPr>
          <a:xfrm rot="8100046">
            <a:off x="8172668" y="-457651"/>
            <a:ext cx="1344367" cy="1995327"/>
            <a:chOff x="272875" y="1527563"/>
            <a:chExt cx="255950" cy="455000"/>
          </a:xfrm>
        </p:grpSpPr>
        <p:sp>
          <p:nvSpPr>
            <p:cNvPr id="422" name="Google Shape;422;p7"/>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7"/>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7"/>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7"/>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7"/>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7"/>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7"/>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7"/>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7"/>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7"/>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7"/>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7"/>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7"/>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7"/>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7"/>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7"/>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7"/>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7"/>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7"/>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7"/>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7"/>
          <p:cNvSpPr/>
          <p:nvPr/>
        </p:nvSpPr>
        <p:spPr>
          <a:xfrm rot="-6477098" flipH="1">
            <a:off x="-3963735" y="-3524095"/>
            <a:ext cx="4623929" cy="7256942"/>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7"/>
          <p:cNvSpPr/>
          <p:nvPr/>
        </p:nvSpPr>
        <p:spPr>
          <a:xfrm rot="-7689947">
            <a:off x="8072325" y="4598041"/>
            <a:ext cx="2264989" cy="2165745"/>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9"/>
        <p:cNvGrpSpPr/>
        <p:nvPr/>
      </p:nvGrpSpPr>
      <p:grpSpPr>
        <a:xfrm>
          <a:off x="0" y="0"/>
          <a:ext cx="0" cy="0"/>
          <a:chOff x="0" y="0"/>
          <a:chExt cx="0" cy="0"/>
        </a:xfrm>
      </p:grpSpPr>
      <p:pic>
        <p:nvPicPr>
          <p:cNvPr id="460" name="Google Shape;460;p8"/>
          <p:cNvPicPr preferRelativeResize="0"/>
          <p:nvPr/>
        </p:nvPicPr>
        <p:blipFill>
          <a:blip r:embed="rId2">
            <a:alphaModFix amt="74000"/>
          </a:blip>
          <a:stretch>
            <a:fillRect/>
          </a:stretch>
        </p:blipFill>
        <p:spPr>
          <a:xfrm rot="-10162003" flipH="1">
            <a:off x="301118" y="56641"/>
            <a:ext cx="2894871" cy="2593322"/>
          </a:xfrm>
          <a:prstGeom prst="rect">
            <a:avLst/>
          </a:prstGeom>
          <a:noFill/>
          <a:ln>
            <a:noFill/>
          </a:ln>
        </p:spPr>
      </p:pic>
      <p:pic>
        <p:nvPicPr>
          <p:cNvPr id="461" name="Google Shape;461;p8"/>
          <p:cNvPicPr preferRelativeResize="0"/>
          <p:nvPr/>
        </p:nvPicPr>
        <p:blipFill>
          <a:blip r:embed="rId3">
            <a:alphaModFix amt="33000"/>
          </a:blip>
          <a:stretch>
            <a:fillRect/>
          </a:stretch>
        </p:blipFill>
        <p:spPr>
          <a:xfrm rot="10800000" flipH="1">
            <a:off x="2309117" y="4"/>
            <a:ext cx="6114874" cy="5143500"/>
          </a:xfrm>
          <a:prstGeom prst="rect">
            <a:avLst/>
          </a:prstGeom>
          <a:noFill/>
          <a:ln>
            <a:noFill/>
          </a:ln>
        </p:spPr>
      </p:pic>
      <p:pic>
        <p:nvPicPr>
          <p:cNvPr id="462" name="Google Shape;462;p8"/>
          <p:cNvPicPr preferRelativeResize="0"/>
          <p:nvPr/>
        </p:nvPicPr>
        <p:blipFill>
          <a:blip r:embed="rId4">
            <a:alphaModFix amt="58000"/>
          </a:blip>
          <a:stretch>
            <a:fillRect/>
          </a:stretch>
        </p:blipFill>
        <p:spPr>
          <a:xfrm rot="-8962532">
            <a:off x="7553885" y="2352524"/>
            <a:ext cx="1462806" cy="3509154"/>
          </a:xfrm>
          <a:prstGeom prst="rect">
            <a:avLst/>
          </a:prstGeom>
          <a:noFill/>
          <a:ln>
            <a:noFill/>
          </a:ln>
        </p:spPr>
      </p:pic>
      <p:pic>
        <p:nvPicPr>
          <p:cNvPr id="463" name="Google Shape;463;p8"/>
          <p:cNvPicPr preferRelativeResize="0"/>
          <p:nvPr/>
        </p:nvPicPr>
        <p:blipFill>
          <a:blip r:embed="rId5">
            <a:alphaModFix amt="62000"/>
          </a:blip>
          <a:stretch>
            <a:fillRect/>
          </a:stretch>
        </p:blipFill>
        <p:spPr>
          <a:xfrm rot="-10162003" flipH="1">
            <a:off x="-1091107" y="-1133759"/>
            <a:ext cx="2894871" cy="2593322"/>
          </a:xfrm>
          <a:prstGeom prst="rect">
            <a:avLst/>
          </a:prstGeom>
          <a:noFill/>
          <a:ln>
            <a:noFill/>
          </a:ln>
        </p:spPr>
      </p:pic>
      <p:sp>
        <p:nvSpPr>
          <p:cNvPr id="464" name="Google Shape;464;p8"/>
          <p:cNvSpPr/>
          <p:nvPr/>
        </p:nvSpPr>
        <p:spPr>
          <a:xfrm rot="-6681487">
            <a:off x="8044372" y="2590906"/>
            <a:ext cx="2265023" cy="2165778"/>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5" name="Google Shape;465;p8"/>
          <p:cNvGrpSpPr/>
          <p:nvPr/>
        </p:nvGrpSpPr>
        <p:grpSpPr>
          <a:xfrm rot="8100046">
            <a:off x="-12030" y="3450661"/>
            <a:ext cx="1344367" cy="1995327"/>
            <a:chOff x="272875" y="1527563"/>
            <a:chExt cx="255950" cy="455000"/>
          </a:xfrm>
        </p:grpSpPr>
        <p:sp>
          <p:nvSpPr>
            <p:cNvPr id="466" name="Google Shape;466;p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 name="Google Shape;501;p8"/>
          <p:cNvGrpSpPr/>
          <p:nvPr/>
        </p:nvGrpSpPr>
        <p:grpSpPr>
          <a:xfrm rot="-987768">
            <a:off x="7751817" y="-266278"/>
            <a:ext cx="1344359" cy="1995308"/>
            <a:chOff x="272875" y="1527563"/>
            <a:chExt cx="255950" cy="455000"/>
          </a:xfrm>
        </p:grpSpPr>
        <p:sp>
          <p:nvSpPr>
            <p:cNvPr id="502" name="Google Shape;502;p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37" name="Google Shape;537;p8"/>
          <p:cNvPicPr preferRelativeResize="0"/>
          <p:nvPr/>
        </p:nvPicPr>
        <p:blipFill>
          <a:blip r:embed="rId6">
            <a:alphaModFix amt="62000"/>
          </a:blip>
          <a:stretch>
            <a:fillRect/>
          </a:stretch>
        </p:blipFill>
        <p:spPr>
          <a:xfrm rot="5400000">
            <a:off x="1054424" y="-334421"/>
            <a:ext cx="4474637" cy="5143502"/>
          </a:xfrm>
          <a:prstGeom prst="rect">
            <a:avLst/>
          </a:prstGeom>
          <a:noFill/>
          <a:ln>
            <a:noFill/>
          </a:ln>
        </p:spPr>
      </p:pic>
      <p:sp>
        <p:nvSpPr>
          <p:cNvPr id="538" name="Google Shape;538;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39" name="Google Shape;539;p8"/>
          <p:cNvSpPr/>
          <p:nvPr/>
        </p:nvSpPr>
        <p:spPr>
          <a:xfrm rot="231922" flipH="1">
            <a:off x="-1189243" y="-3465582"/>
            <a:ext cx="4623938" cy="7256951"/>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0"/>
        <p:cNvGrpSpPr/>
        <p:nvPr/>
      </p:nvGrpSpPr>
      <p:grpSpPr>
        <a:xfrm>
          <a:off x="0" y="0"/>
          <a:ext cx="0" cy="0"/>
          <a:chOff x="0" y="0"/>
          <a:chExt cx="0" cy="0"/>
        </a:xfrm>
      </p:grpSpPr>
      <p:sp>
        <p:nvSpPr>
          <p:cNvPr id="541" name="Google Shape;541;p9"/>
          <p:cNvSpPr txBox="1">
            <a:spLocks noGrp="1"/>
          </p:cNvSpPr>
          <p:nvPr>
            <p:ph type="subTitle" idx="1"/>
          </p:nvPr>
        </p:nvSpPr>
        <p:spPr>
          <a:xfrm flipH="1">
            <a:off x="5047900" y="2607067"/>
            <a:ext cx="3367800" cy="1063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542" name="Google Shape;542;p9"/>
          <p:cNvSpPr txBox="1">
            <a:spLocks noGrp="1"/>
          </p:cNvSpPr>
          <p:nvPr>
            <p:ph type="ctrTitle"/>
          </p:nvPr>
        </p:nvSpPr>
        <p:spPr>
          <a:xfrm flipH="1">
            <a:off x="4571900" y="1697799"/>
            <a:ext cx="3860400" cy="934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pic>
        <p:nvPicPr>
          <p:cNvPr id="543" name="Google Shape;543;p9"/>
          <p:cNvPicPr preferRelativeResize="0"/>
          <p:nvPr/>
        </p:nvPicPr>
        <p:blipFill>
          <a:blip r:embed="rId2">
            <a:alphaModFix amt="82000"/>
          </a:blip>
          <a:stretch>
            <a:fillRect/>
          </a:stretch>
        </p:blipFill>
        <p:spPr>
          <a:xfrm>
            <a:off x="6498000" y="3581373"/>
            <a:ext cx="3440400" cy="2840126"/>
          </a:xfrm>
          <a:prstGeom prst="rect">
            <a:avLst/>
          </a:prstGeom>
          <a:noFill/>
          <a:ln>
            <a:noFill/>
          </a:ln>
        </p:spPr>
      </p:pic>
      <p:sp>
        <p:nvSpPr>
          <p:cNvPr id="544" name="Google Shape;544;p9"/>
          <p:cNvSpPr/>
          <p:nvPr/>
        </p:nvSpPr>
        <p:spPr>
          <a:xfrm rot="-2569776">
            <a:off x="7774946" y="-1017900"/>
            <a:ext cx="2265043" cy="216579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9"/>
          <p:cNvGrpSpPr/>
          <p:nvPr/>
        </p:nvGrpSpPr>
        <p:grpSpPr>
          <a:xfrm rot="-6629356">
            <a:off x="7495291" y="3526103"/>
            <a:ext cx="1344346" cy="2469672"/>
            <a:chOff x="272875" y="1419395"/>
            <a:chExt cx="255950" cy="563168"/>
          </a:xfrm>
        </p:grpSpPr>
        <p:sp>
          <p:nvSpPr>
            <p:cNvPr id="546" name="Google Shape;546;p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9"/>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9"/>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9"/>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9"/>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9"/>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9"/>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81" name="Google Shape;581;p9"/>
          <p:cNvPicPr preferRelativeResize="0"/>
          <p:nvPr/>
        </p:nvPicPr>
        <p:blipFill>
          <a:blip r:embed="rId3">
            <a:alphaModFix amt="82000"/>
          </a:blip>
          <a:stretch>
            <a:fillRect/>
          </a:stretch>
        </p:blipFill>
        <p:spPr>
          <a:xfrm rot="-5400005">
            <a:off x="-1096437" y="-959501"/>
            <a:ext cx="3632875" cy="29990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84"/>
        <p:cNvGrpSpPr/>
        <p:nvPr/>
      </p:nvGrpSpPr>
      <p:grpSpPr>
        <a:xfrm>
          <a:off x="0" y="0"/>
          <a:ext cx="0" cy="0"/>
          <a:chOff x="0" y="0"/>
          <a:chExt cx="0" cy="0"/>
        </a:xfrm>
      </p:grpSpPr>
      <p:pic>
        <p:nvPicPr>
          <p:cNvPr id="585" name="Google Shape;585;p11"/>
          <p:cNvPicPr preferRelativeResize="0"/>
          <p:nvPr/>
        </p:nvPicPr>
        <p:blipFill>
          <a:blip r:embed="rId2">
            <a:alphaModFix amt="66000"/>
          </a:blip>
          <a:stretch>
            <a:fillRect/>
          </a:stretch>
        </p:blipFill>
        <p:spPr>
          <a:xfrm rot="8456486" flipH="1">
            <a:off x="4213816" y="1684455"/>
            <a:ext cx="3297389" cy="2276638"/>
          </a:xfrm>
          <a:prstGeom prst="rect">
            <a:avLst/>
          </a:prstGeom>
          <a:noFill/>
          <a:ln>
            <a:noFill/>
          </a:ln>
        </p:spPr>
      </p:pic>
      <p:pic>
        <p:nvPicPr>
          <p:cNvPr id="586" name="Google Shape;586;p11"/>
          <p:cNvPicPr preferRelativeResize="0"/>
          <p:nvPr/>
        </p:nvPicPr>
        <p:blipFill>
          <a:blip r:embed="rId3">
            <a:alphaModFix amt="74000"/>
          </a:blip>
          <a:stretch>
            <a:fillRect/>
          </a:stretch>
        </p:blipFill>
        <p:spPr>
          <a:xfrm rot="-5809801" flipH="1">
            <a:off x="2079893" y="1275092"/>
            <a:ext cx="2894870" cy="2593321"/>
          </a:xfrm>
          <a:prstGeom prst="rect">
            <a:avLst/>
          </a:prstGeom>
          <a:noFill/>
          <a:ln>
            <a:noFill/>
          </a:ln>
        </p:spPr>
      </p:pic>
      <p:pic>
        <p:nvPicPr>
          <p:cNvPr id="587" name="Google Shape;587;p11"/>
          <p:cNvPicPr preferRelativeResize="0"/>
          <p:nvPr/>
        </p:nvPicPr>
        <p:blipFill>
          <a:blip r:embed="rId4">
            <a:alphaModFix amt="76000"/>
          </a:blip>
          <a:stretch>
            <a:fillRect/>
          </a:stretch>
        </p:blipFill>
        <p:spPr>
          <a:xfrm rot="9663874">
            <a:off x="-831963" y="211855"/>
            <a:ext cx="9577978" cy="3566814"/>
          </a:xfrm>
          <a:prstGeom prst="rect">
            <a:avLst/>
          </a:prstGeom>
          <a:noFill/>
          <a:ln>
            <a:noFill/>
          </a:ln>
        </p:spPr>
      </p:pic>
      <p:sp>
        <p:nvSpPr>
          <p:cNvPr id="588" name="Google Shape;588;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89" name="Google Shape;589;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pic>
        <p:nvPicPr>
          <p:cNvPr id="590" name="Google Shape;590;p11"/>
          <p:cNvPicPr preferRelativeResize="0"/>
          <p:nvPr/>
        </p:nvPicPr>
        <p:blipFill>
          <a:blip r:embed="rId2">
            <a:alphaModFix amt="66000"/>
          </a:blip>
          <a:stretch>
            <a:fillRect/>
          </a:stretch>
        </p:blipFill>
        <p:spPr>
          <a:xfrm rot="8456486" flipH="1">
            <a:off x="7252441" y="4177105"/>
            <a:ext cx="3297389" cy="2276638"/>
          </a:xfrm>
          <a:prstGeom prst="rect">
            <a:avLst/>
          </a:prstGeom>
          <a:noFill/>
          <a:ln>
            <a:noFill/>
          </a:ln>
        </p:spPr>
      </p:pic>
      <p:grpSp>
        <p:nvGrpSpPr>
          <p:cNvPr id="591" name="Google Shape;591;p11"/>
          <p:cNvGrpSpPr/>
          <p:nvPr/>
        </p:nvGrpSpPr>
        <p:grpSpPr>
          <a:xfrm rot="2700046">
            <a:off x="8023488" y="3760130"/>
            <a:ext cx="1344367" cy="1995327"/>
            <a:chOff x="272875" y="1527563"/>
            <a:chExt cx="255950" cy="455000"/>
          </a:xfrm>
        </p:grpSpPr>
        <p:sp>
          <p:nvSpPr>
            <p:cNvPr id="592" name="Google Shape;592;p1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1"/>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1"/>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1"/>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1"/>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1"/>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1"/>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27" name="Google Shape;627;p11"/>
          <p:cNvPicPr preferRelativeResize="0"/>
          <p:nvPr/>
        </p:nvPicPr>
        <p:blipFill>
          <a:blip r:embed="rId4">
            <a:alphaModFix amt="76000"/>
          </a:blip>
          <a:stretch>
            <a:fillRect/>
          </a:stretch>
        </p:blipFill>
        <p:spPr>
          <a:xfrm rot="9663874">
            <a:off x="-3354179" y="-1777728"/>
            <a:ext cx="7605805" cy="2832382"/>
          </a:xfrm>
          <a:prstGeom prst="rect">
            <a:avLst/>
          </a:prstGeom>
          <a:noFill/>
          <a:ln>
            <a:noFill/>
          </a:ln>
        </p:spPr>
      </p:pic>
      <p:grpSp>
        <p:nvGrpSpPr>
          <p:cNvPr id="628" name="Google Shape;628;p11"/>
          <p:cNvGrpSpPr/>
          <p:nvPr/>
        </p:nvGrpSpPr>
        <p:grpSpPr>
          <a:xfrm rot="-7181356">
            <a:off x="474922" y="-1462434"/>
            <a:ext cx="1344356" cy="2469645"/>
            <a:chOff x="272875" y="1419395"/>
            <a:chExt cx="255950" cy="563168"/>
          </a:xfrm>
        </p:grpSpPr>
        <p:sp>
          <p:nvSpPr>
            <p:cNvPr id="629" name="Google Shape;629;p1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1"/>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1"/>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1"/>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1"/>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1"/>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1"/>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4" name="Google Shape;664;p11"/>
          <p:cNvSpPr/>
          <p:nvPr/>
        </p:nvSpPr>
        <p:spPr>
          <a:xfrm rot="3011561">
            <a:off x="7155837" y="4854310"/>
            <a:ext cx="1345837" cy="128686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1"/>
          <p:cNvSpPr/>
          <p:nvPr/>
        </p:nvSpPr>
        <p:spPr>
          <a:xfrm rot="-9900083">
            <a:off x="-1242749" y="2125430"/>
            <a:ext cx="3386946" cy="5315794"/>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6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66"/>
        <p:cNvGrpSpPr/>
        <p:nvPr/>
      </p:nvGrpSpPr>
      <p:grpSpPr>
        <a:xfrm>
          <a:off x="0" y="0"/>
          <a:ext cx="0" cy="0"/>
          <a:chOff x="0" y="0"/>
          <a:chExt cx="0" cy="0"/>
        </a:xfrm>
      </p:grpSpPr>
      <p:grpSp>
        <p:nvGrpSpPr>
          <p:cNvPr id="967" name="Google Shape;967;p18"/>
          <p:cNvGrpSpPr/>
          <p:nvPr/>
        </p:nvGrpSpPr>
        <p:grpSpPr>
          <a:xfrm>
            <a:off x="-1680776" y="-4224695"/>
            <a:ext cx="16179801" cy="13950337"/>
            <a:chOff x="-1680776" y="-4224695"/>
            <a:chExt cx="16179801" cy="13950337"/>
          </a:xfrm>
        </p:grpSpPr>
        <p:pic>
          <p:nvPicPr>
            <p:cNvPr id="968" name="Google Shape;968;p18"/>
            <p:cNvPicPr preferRelativeResize="0"/>
            <p:nvPr/>
          </p:nvPicPr>
          <p:blipFill>
            <a:blip r:embed="rId2">
              <a:alphaModFix/>
            </a:blip>
            <a:stretch>
              <a:fillRect/>
            </a:stretch>
          </p:blipFill>
          <p:spPr>
            <a:xfrm rot="-3224823">
              <a:off x="-140037" y="3490385"/>
              <a:ext cx="5882028" cy="4855725"/>
            </a:xfrm>
            <a:prstGeom prst="rect">
              <a:avLst/>
            </a:prstGeom>
            <a:noFill/>
            <a:ln>
              <a:noFill/>
            </a:ln>
          </p:spPr>
        </p:pic>
        <p:pic>
          <p:nvPicPr>
            <p:cNvPr id="969" name="Google Shape;969;p18"/>
            <p:cNvPicPr preferRelativeResize="0"/>
            <p:nvPr/>
          </p:nvPicPr>
          <p:blipFill>
            <a:blip r:embed="rId3">
              <a:alphaModFix amt="56000"/>
            </a:blip>
            <a:stretch>
              <a:fillRect/>
            </a:stretch>
          </p:blipFill>
          <p:spPr>
            <a:xfrm rot="10800000" flipH="1">
              <a:off x="7048980" y="-1210521"/>
              <a:ext cx="6114874" cy="5143500"/>
            </a:xfrm>
            <a:prstGeom prst="rect">
              <a:avLst/>
            </a:prstGeom>
            <a:noFill/>
            <a:ln>
              <a:noFill/>
            </a:ln>
          </p:spPr>
        </p:pic>
        <p:pic>
          <p:nvPicPr>
            <p:cNvPr id="970" name="Google Shape;970;p18"/>
            <p:cNvPicPr preferRelativeResize="0"/>
            <p:nvPr/>
          </p:nvPicPr>
          <p:blipFill>
            <a:blip r:embed="rId4">
              <a:alphaModFix amt="52000"/>
            </a:blip>
            <a:stretch>
              <a:fillRect/>
            </a:stretch>
          </p:blipFill>
          <p:spPr>
            <a:xfrm rot="5400000">
              <a:off x="5834261" y="-3262046"/>
              <a:ext cx="4474637" cy="5143502"/>
            </a:xfrm>
            <a:prstGeom prst="rect">
              <a:avLst/>
            </a:prstGeom>
            <a:noFill/>
            <a:ln>
              <a:noFill/>
            </a:ln>
          </p:spPr>
        </p:pic>
        <p:pic>
          <p:nvPicPr>
            <p:cNvPr id="971" name="Google Shape;971;p18"/>
            <p:cNvPicPr preferRelativeResize="0"/>
            <p:nvPr/>
          </p:nvPicPr>
          <p:blipFill>
            <a:blip r:embed="rId5">
              <a:alphaModFix amt="47000"/>
            </a:blip>
            <a:stretch>
              <a:fillRect/>
            </a:stretch>
          </p:blipFill>
          <p:spPr>
            <a:xfrm rot="-1342742">
              <a:off x="-977911" y="-3287812"/>
              <a:ext cx="5882021" cy="4855724"/>
            </a:xfrm>
            <a:prstGeom prst="rect">
              <a:avLst/>
            </a:prstGeom>
            <a:noFill/>
            <a:ln>
              <a:noFill/>
            </a:ln>
          </p:spPr>
        </p:pic>
        <p:pic>
          <p:nvPicPr>
            <p:cNvPr id="972" name="Google Shape;972;p18"/>
            <p:cNvPicPr preferRelativeResize="0"/>
            <p:nvPr/>
          </p:nvPicPr>
          <p:blipFill>
            <a:blip r:embed="rId6">
              <a:alphaModFix amt="58000"/>
            </a:blip>
            <a:stretch>
              <a:fillRect/>
            </a:stretch>
          </p:blipFill>
          <p:spPr>
            <a:xfrm rot="10599510">
              <a:off x="-546556" y="1325195"/>
              <a:ext cx="1787179" cy="4287368"/>
            </a:xfrm>
            <a:prstGeom prst="rect">
              <a:avLst/>
            </a:prstGeom>
            <a:noFill/>
            <a:ln>
              <a:noFill/>
            </a:ln>
          </p:spPr>
        </p:pic>
        <p:pic>
          <p:nvPicPr>
            <p:cNvPr id="973" name="Google Shape;973;p18"/>
            <p:cNvPicPr preferRelativeResize="0"/>
            <p:nvPr/>
          </p:nvPicPr>
          <p:blipFill>
            <a:blip r:embed="rId7">
              <a:alphaModFix amt="45000"/>
            </a:blip>
            <a:stretch>
              <a:fillRect/>
            </a:stretch>
          </p:blipFill>
          <p:spPr>
            <a:xfrm rot="380280">
              <a:off x="6197600" y="3797979"/>
              <a:ext cx="8158655" cy="3038274"/>
            </a:xfrm>
            <a:prstGeom prst="rect">
              <a:avLst/>
            </a:prstGeom>
            <a:noFill/>
            <a:ln>
              <a:noFill/>
            </a:ln>
          </p:spPr>
        </p:pic>
      </p:grpSp>
      <p:sp>
        <p:nvSpPr>
          <p:cNvPr id="974" name="Google Shape;974;p18"/>
          <p:cNvSpPr txBox="1">
            <a:spLocks noGrp="1"/>
          </p:cNvSpPr>
          <p:nvPr>
            <p:ph type="title"/>
          </p:nvPr>
        </p:nvSpPr>
        <p:spPr>
          <a:xfrm>
            <a:off x="2290050" y="3076083"/>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75" name="Google Shape;975;p18"/>
          <p:cNvSpPr txBox="1">
            <a:spLocks noGrp="1"/>
          </p:cNvSpPr>
          <p:nvPr>
            <p:ph type="subTitle" idx="1"/>
          </p:nvPr>
        </p:nvSpPr>
        <p:spPr>
          <a:xfrm>
            <a:off x="1605150" y="1547033"/>
            <a:ext cx="5933700" cy="180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976" name="Google Shape;976;p18"/>
          <p:cNvGrpSpPr/>
          <p:nvPr/>
        </p:nvGrpSpPr>
        <p:grpSpPr>
          <a:xfrm rot="5400065">
            <a:off x="8667137" y="-1129839"/>
            <a:ext cx="1344377" cy="1995312"/>
            <a:chOff x="272875" y="1527563"/>
            <a:chExt cx="255950" cy="455000"/>
          </a:xfrm>
        </p:grpSpPr>
        <p:sp>
          <p:nvSpPr>
            <p:cNvPr id="977" name="Google Shape;977;p1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2" name="Google Shape;1012;p18"/>
          <p:cNvSpPr/>
          <p:nvPr/>
        </p:nvSpPr>
        <p:spPr>
          <a:xfrm rot="-7373435">
            <a:off x="-1518218" y="3027895"/>
            <a:ext cx="2265005" cy="216576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1pPr>
            <a:lvl2pPr lvl="1"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2pPr>
            <a:lvl3pPr lvl="2"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3pPr>
            <a:lvl4pPr lvl="3"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4pPr>
            <a:lvl5pPr lvl="4"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5pPr>
            <a:lvl6pPr lvl="5"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6pPr>
            <a:lvl7pPr lvl="6"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7pPr>
            <a:lvl8pPr lvl="7"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8pPr>
            <a:lvl9pPr lvl="8"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1pPr>
            <a:lvl2pPr marL="914400" lvl="1"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00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7" r:id="rId7"/>
    <p:sldLayoutId id="2147483658" r:id="rId8"/>
    <p:sldLayoutId id="2147483664" r:id="rId9"/>
    <p:sldLayoutId id="2147483677" r:id="rId10"/>
    <p:sldLayoutId id="2147483678" r:id="rId11"/>
    <p:sldLayoutId id="2147483679" r:id="rId12"/>
    <p:sldLayoutId id="2147483680" r:id="rId13"/>
    <p:sldLayoutId id="2147483681" r:id="rId14"/>
    <p:sldLayoutId id="2147483685" r:id="rId15"/>
    <p:sldLayoutId id="2147483686"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24.png"/><Relationship Id="rId7"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2.xml"/><Relationship Id="rId5" Type="http://schemas.openxmlformats.org/officeDocument/2006/relationships/image" Target="../media/image26.png"/><Relationship Id="rId6" Type="http://schemas.openxmlformats.org/officeDocument/2006/relationships/image" Target="../media/image27.png"/><Relationship Id="rId1" Type="http://schemas.microsoft.com/office/2007/relationships/media" Target="../media/media1.mp4"/><Relationship Id="rId2" Type="http://schemas.openxmlformats.org/officeDocument/2006/relationships/video" Target="../media/media1.mp4"/></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24"/>
        <p:cNvGrpSpPr/>
        <p:nvPr/>
      </p:nvGrpSpPr>
      <p:grpSpPr>
        <a:xfrm>
          <a:off x="0" y="0"/>
          <a:ext cx="0" cy="0"/>
          <a:chOff x="0" y="0"/>
          <a:chExt cx="0" cy="0"/>
        </a:xfrm>
      </p:grpSpPr>
      <p:pic>
        <p:nvPicPr>
          <p:cNvPr id="2125" name="Google Shape;2125;p38"/>
          <p:cNvPicPr preferRelativeResize="0"/>
          <p:nvPr/>
        </p:nvPicPr>
        <p:blipFill>
          <a:blip r:embed="rId3">
            <a:alphaModFix amt="74000"/>
          </a:blip>
          <a:stretch>
            <a:fillRect/>
          </a:stretch>
        </p:blipFill>
        <p:spPr>
          <a:xfrm rot="9461196">
            <a:off x="1917996" y="2388117"/>
            <a:ext cx="2894873" cy="2593323"/>
          </a:xfrm>
          <a:prstGeom prst="rect">
            <a:avLst/>
          </a:prstGeom>
          <a:noFill/>
          <a:ln>
            <a:noFill/>
          </a:ln>
        </p:spPr>
      </p:pic>
      <p:pic>
        <p:nvPicPr>
          <p:cNvPr id="2126" name="Google Shape;2126;p38"/>
          <p:cNvPicPr preferRelativeResize="0"/>
          <p:nvPr/>
        </p:nvPicPr>
        <p:blipFill>
          <a:blip r:embed="rId4">
            <a:alphaModFix amt="74000"/>
          </a:blip>
          <a:stretch>
            <a:fillRect/>
          </a:stretch>
        </p:blipFill>
        <p:spPr>
          <a:xfrm rot="1377427">
            <a:off x="4764679" y="752254"/>
            <a:ext cx="2894876" cy="2593327"/>
          </a:xfrm>
          <a:prstGeom prst="rect">
            <a:avLst/>
          </a:prstGeom>
          <a:noFill/>
          <a:ln>
            <a:noFill/>
          </a:ln>
        </p:spPr>
      </p:pic>
      <p:pic>
        <p:nvPicPr>
          <p:cNvPr id="2127" name="Google Shape;2127;p38"/>
          <p:cNvPicPr preferRelativeResize="0"/>
          <p:nvPr/>
        </p:nvPicPr>
        <p:blipFill>
          <a:blip r:embed="rId5">
            <a:alphaModFix amt="47000"/>
          </a:blip>
          <a:stretch>
            <a:fillRect/>
          </a:stretch>
        </p:blipFill>
        <p:spPr>
          <a:xfrm>
            <a:off x="1808452" y="227299"/>
            <a:ext cx="5527099" cy="4562724"/>
          </a:xfrm>
          <a:prstGeom prst="rect">
            <a:avLst/>
          </a:prstGeom>
          <a:noFill/>
          <a:ln>
            <a:noFill/>
          </a:ln>
        </p:spPr>
      </p:pic>
      <p:sp>
        <p:nvSpPr>
          <p:cNvPr id="2128" name="Google Shape;2128;p38"/>
          <p:cNvSpPr txBox="1">
            <a:spLocks noGrp="1"/>
          </p:cNvSpPr>
          <p:nvPr>
            <p:ph type="ctrTitle"/>
          </p:nvPr>
        </p:nvSpPr>
        <p:spPr>
          <a:xfrm>
            <a:off x="1426500" y="1130675"/>
            <a:ext cx="62910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dirty="0" smtClean="0"/>
              <a:t>Uncovering Intention </a:t>
            </a:r>
            <a:endParaRPr dirty="0"/>
          </a:p>
        </p:txBody>
      </p:sp>
      <p:sp>
        <p:nvSpPr>
          <p:cNvPr id="2129" name="Google Shape;2129;p38"/>
          <p:cNvSpPr txBox="1">
            <a:spLocks noGrp="1"/>
          </p:cNvSpPr>
          <p:nvPr>
            <p:ph type="subTitle" idx="1"/>
          </p:nvPr>
        </p:nvSpPr>
        <p:spPr>
          <a:xfrm>
            <a:off x="720000" y="3220225"/>
            <a:ext cx="77040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smtClean="0"/>
              <a:t>Kirsty Devaney</a:t>
            </a:r>
            <a:endParaRPr dirty="0"/>
          </a:p>
        </p:txBody>
      </p:sp>
      <p:sp>
        <p:nvSpPr>
          <p:cNvPr id="2130" name="Google Shape;2130;p38"/>
          <p:cNvSpPr/>
          <p:nvPr/>
        </p:nvSpPr>
        <p:spPr>
          <a:xfrm>
            <a:off x="-3657600" y="7305175"/>
            <a:ext cx="792600" cy="792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14733;p88"/>
          <p:cNvGrpSpPr/>
          <p:nvPr/>
        </p:nvGrpSpPr>
        <p:grpSpPr>
          <a:xfrm rot="820219">
            <a:off x="7629477" y="2728658"/>
            <a:ext cx="1589046" cy="1951123"/>
            <a:chOff x="1768821" y="3361108"/>
            <a:chExt cx="278739" cy="339073"/>
          </a:xfrm>
          <a:solidFill>
            <a:schemeClr val="bg2"/>
          </a:solidFill>
        </p:grpSpPr>
        <p:sp>
          <p:nvSpPr>
            <p:cNvPr id="9" name="Google Shape;14734;p88"/>
            <p:cNvSpPr/>
            <p:nvPr/>
          </p:nvSpPr>
          <p:spPr>
            <a:xfrm>
              <a:off x="1784374" y="3549744"/>
              <a:ext cx="32218" cy="21564"/>
            </a:xfrm>
            <a:custGeom>
              <a:avLst/>
              <a:gdLst/>
              <a:ahLst/>
              <a:cxnLst/>
              <a:rect l="l" t="t" r="r" b="b"/>
              <a:pathLst>
                <a:path w="1013" h="678" extrusionOk="0">
                  <a:moveTo>
                    <a:pt x="830" y="1"/>
                  </a:moveTo>
                  <a:cubicBezTo>
                    <a:pt x="804" y="1"/>
                    <a:pt x="776" y="8"/>
                    <a:pt x="750" y="23"/>
                  </a:cubicBezTo>
                  <a:lnTo>
                    <a:pt x="143" y="380"/>
                  </a:lnTo>
                  <a:cubicBezTo>
                    <a:pt x="0" y="451"/>
                    <a:pt x="48" y="677"/>
                    <a:pt x="214" y="677"/>
                  </a:cubicBezTo>
                  <a:cubicBezTo>
                    <a:pt x="238" y="677"/>
                    <a:pt x="274" y="677"/>
                    <a:pt x="286" y="665"/>
                  </a:cubicBezTo>
                  <a:lnTo>
                    <a:pt x="893" y="308"/>
                  </a:lnTo>
                  <a:cubicBezTo>
                    <a:pt x="1000" y="261"/>
                    <a:pt x="1012" y="154"/>
                    <a:pt x="976" y="82"/>
                  </a:cubicBezTo>
                  <a:cubicBezTo>
                    <a:pt x="944" y="33"/>
                    <a:pt x="889" y="1"/>
                    <a:pt x="8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735;p88"/>
            <p:cNvSpPr/>
            <p:nvPr/>
          </p:nvSpPr>
          <p:spPr>
            <a:xfrm>
              <a:off x="1998326" y="3551652"/>
              <a:ext cx="32218" cy="21532"/>
            </a:xfrm>
            <a:custGeom>
              <a:avLst/>
              <a:gdLst/>
              <a:ahLst/>
              <a:cxnLst/>
              <a:rect l="l" t="t" r="r" b="b"/>
              <a:pathLst>
                <a:path w="1013" h="677" extrusionOk="0">
                  <a:moveTo>
                    <a:pt x="199" y="0"/>
                  </a:moveTo>
                  <a:cubicBezTo>
                    <a:pt x="141" y="0"/>
                    <a:pt x="80" y="33"/>
                    <a:pt x="48" y="82"/>
                  </a:cubicBezTo>
                  <a:cubicBezTo>
                    <a:pt x="0" y="153"/>
                    <a:pt x="36" y="260"/>
                    <a:pt x="107" y="308"/>
                  </a:cubicBezTo>
                  <a:cubicBezTo>
                    <a:pt x="726" y="665"/>
                    <a:pt x="714" y="677"/>
                    <a:pt x="810" y="677"/>
                  </a:cubicBezTo>
                  <a:cubicBezTo>
                    <a:pt x="953" y="677"/>
                    <a:pt x="1012" y="451"/>
                    <a:pt x="881" y="379"/>
                  </a:cubicBezTo>
                  <a:lnTo>
                    <a:pt x="274" y="22"/>
                  </a:lnTo>
                  <a:cubicBezTo>
                    <a:pt x="251" y="7"/>
                    <a:pt x="226" y="0"/>
                    <a:pt x="1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736;p88"/>
            <p:cNvSpPr/>
            <p:nvPr/>
          </p:nvSpPr>
          <p:spPr>
            <a:xfrm>
              <a:off x="1826007" y="3466383"/>
              <a:ext cx="142041" cy="233799"/>
            </a:xfrm>
            <a:custGeom>
              <a:avLst/>
              <a:gdLst/>
              <a:ahLst/>
              <a:cxnLst/>
              <a:rect l="l" t="t" r="r" b="b"/>
              <a:pathLst>
                <a:path w="4466" h="7351" extrusionOk="0">
                  <a:moveTo>
                    <a:pt x="1715" y="346"/>
                  </a:moveTo>
                  <a:cubicBezTo>
                    <a:pt x="1882" y="346"/>
                    <a:pt x="2013" y="489"/>
                    <a:pt x="2013" y="643"/>
                  </a:cubicBezTo>
                  <a:lnTo>
                    <a:pt x="2013" y="941"/>
                  </a:lnTo>
                  <a:lnTo>
                    <a:pt x="1668" y="941"/>
                  </a:lnTo>
                  <a:cubicBezTo>
                    <a:pt x="1501" y="941"/>
                    <a:pt x="1370" y="810"/>
                    <a:pt x="1370" y="643"/>
                  </a:cubicBezTo>
                  <a:cubicBezTo>
                    <a:pt x="1370" y="489"/>
                    <a:pt x="1501" y="346"/>
                    <a:pt x="1668" y="346"/>
                  </a:cubicBezTo>
                  <a:close/>
                  <a:moveTo>
                    <a:pt x="3573" y="346"/>
                  </a:moveTo>
                  <a:cubicBezTo>
                    <a:pt x="3739" y="346"/>
                    <a:pt x="3870" y="489"/>
                    <a:pt x="3870" y="643"/>
                  </a:cubicBezTo>
                  <a:cubicBezTo>
                    <a:pt x="3870" y="810"/>
                    <a:pt x="3739" y="941"/>
                    <a:pt x="3573" y="941"/>
                  </a:cubicBezTo>
                  <a:lnTo>
                    <a:pt x="3239" y="941"/>
                  </a:lnTo>
                  <a:lnTo>
                    <a:pt x="3239" y="643"/>
                  </a:lnTo>
                  <a:cubicBezTo>
                    <a:pt x="3239" y="489"/>
                    <a:pt x="3370" y="346"/>
                    <a:pt x="3537" y="346"/>
                  </a:cubicBezTo>
                  <a:close/>
                  <a:moveTo>
                    <a:pt x="3727" y="4370"/>
                  </a:moveTo>
                  <a:lnTo>
                    <a:pt x="3727" y="5049"/>
                  </a:lnTo>
                  <a:lnTo>
                    <a:pt x="1513" y="5049"/>
                  </a:lnTo>
                  <a:lnTo>
                    <a:pt x="1513" y="4370"/>
                  </a:lnTo>
                  <a:close/>
                  <a:moveTo>
                    <a:pt x="3739" y="5370"/>
                  </a:moveTo>
                  <a:lnTo>
                    <a:pt x="3739" y="5799"/>
                  </a:lnTo>
                  <a:lnTo>
                    <a:pt x="3727" y="5799"/>
                  </a:lnTo>
                  <a:cubicBezTo>
                    <a:pt x="3727" y="5930"/>
                    <a:pt x="3620" y="6037"/>
                    <a:pt x="3489" y="6037"/>
                  </a:cubicBezTo>
                  <a:lnTo>
                    <a:pt x="1763" y="6037"/>
                  </a:lnTo>
                  <a:cubicBezTo>
                    <a:pt x="1620" y="6037"/>
                    <a:pt x="1525" y="5930"/>
                    <a:pt x="1525" y="5799"/>
                  </a:cubicBezTo>
                  <a:lnTo>
                    <a:pt x="1525" y="5370"/>
                  </a:lnTo>
                  <a:close/>
                  <a:moveTo>
                    <a:pt x="1656" y="0"/>
                  </a:moveTo>
                  <a:cubicBezTo>
                    <a:pt x="1310" y="0"/>
                    <a:pt x="1037" y="286"/>
                    <a:pt x="1037" y="631"/>
                  </a:cubicBezTo>
                  <a:cubicBezTo>
                    <a:pt x="1037" y="977"/>
                    <a:pt x="1310" y="1262"/>
                    <a:pt x="1656" y="1262"/>
                  </a:cubicBezTo>
                  <a:lnTo>
                    <a:pt x="2001" y="1262"/>
                  </a:lnTo>
                  <a:lnTo>
                    <a:pt x="2001" y="2548"/>
                  </a:lnTo>
                  <a:cubicBezTo>
                    <a:pt x="2001" y="2644"/>
                    <a:pt x="2072" y="2715"/>
                    <a:pt x="2168" y="2715"/>
                  </a:cubicBezTo>
                  <a:cubicBezTo>
                    <a:pt x="2251" y="2715"/>
                    <a:pt x="2322" y="2644"/>
                    <a:pt x="2322" y="2548"/>
                  </a:cubicBezTo>
                  <a:lnTo>
                    <a:pt x="2322" y="1262"/>
                  </a:lnTo>
                  <a:lnTo>
                    <a:pt x="2906" y="1262"/>
                  </a:lnTo>
                  <a:lnTo>
                    <a:pt x="2906" y="4037"/>
                  </a:lnTo>
                  <a:lnTo>
                    <a:pt x="2322" y="4037"/>
                  </a:lnTo>
                  <a:lnTo>
                    <a:pt x="2322" y="3191"/>
                  </a:lnTo>
                  <a:cubicBezTo>
                    <a:pt x="2322" y="3108"/>
                    <a:pt x="2251" y="3025"/>
                    <a:pt x="2168" y="3025"/>
                  </a:cubicBezTo>
                  <a:cubicBezTo>
                    <a:pt x="2072" y="3025"/>
                    <a:pt x="2001" y="3108"/>
                    <a:pt x="2001" y="3191"/>
                  </a:cubicBezTo>
                  <a:lnTo>
                    <a:pt x="2001" y="4060"/>
                  </a:lnTo>
                  <a:lnTo>
                    <a:pt x="1513" y="4060"/>
                  </a:lnTo>
                  <a:cubicBezTo>
                    <a:pt x="1489" y="3596"/>
                    <a:pt x="1298" y="3167"/>
                    <a:pt x="941" y="2846"/>
                  </a:cubicBezTo>
                  <a:cubicBezTo>
                    <a:pt x="679" y="2608"/>
                    <a:pt x="465" y="2310"/>
                    <a:pt x="334" y="1989"/>
                  </a:cubicBezTo>
                  <a:cubicBezTo>
                    <a:pt x="305" y="1930"/>
                    <a:pt x="235" y="1887"/>
                    <a:pt x="165" y="1887"/>
                  </a:cubicBezTo>
                  <a:cubicBezTo>
                    <a:pt x="150" y="1887"/>
                    <a:pt x="135" y="1889"/>
                    <a:pt x="120" y="1893"/>
                  </a:cubicBezTo>
                  <a:cubicBezTo>
                    <a:pt x="48" y="1929"/>
                    <a:pt x="1" y="2036"/>
                    <a:pt x="36" y="2108"/>
                  </a:cubicBezTo>
                  <a:cubicBezTo>
                    <a:pt x="179" y="2477"/>
                    <a:pt x="417" y="2810"/>
                    <a:pt x="715" y="3084"/>
                  </a:cubicBezTo>
                  <a:cubicBezTo>
                    <a:pt x="1001" y="3358"/>
                    <a:pt x="1179" y="3727"/>
                    <a:pt x="1179" y="4120"/>
                  </a:cubicBezTo>
                  <a:lnTo>
                    <a:pt x="1179" y="5823"/>
                  </a:lnTo>
                  <a:cubicBezTo>
                    <a:pt x="1179" y="6096"/>
                    <a:pt x="1358" y="6311"/>
                    <a:pt x="1608" y="6382"/>
                  </a:cubicBezTo>
                  <a:cubicBezTo>
                    <a:pt x="1608" y="6513"/>
                    <a:pt x="1644" y="6644"/>
                    <a:pt x="1703" y="6775"/>
                  </a:cubicBezTo>
                  <a:cubicBezTo>
                    <a:pt x="1738" y="6837"/>
                    <a:pt x="1793" y="6872"/>
                    <a:pt x="1848" y="6872"/>
                  </a:cubicBezTo>
                  <a:cubicBezTo>
                    <a:pt x="1868" y="6872"/>
                    <a:pt x="1887" y="6868"/>
                    <a:pt x="1906" y="6858"/>
                  </a:cubicBezTo>
                  <a:cubicBezTo>
                    <a:pt x="1989" y="6811"/>
                    <a:pt x="2025" y="6715"/>
                    <a:pt x="1989" y="6644"/>
                  </a:cubicBezTo>
                  <a:cubicBezTo>
                    <a:pt x="1953" y="6573"/>
                    <a:pt x="1930" y="6477"/>
                    <a:pt x="1930" y="6394"/>
                  </a:cubicBezTo>
                  <a:lnTo>
                    <a:pt x="3263" y="6394"/>
                  </a:lnTo>
                  <a:cubicBezTo>
                    <a:pt x="3243" y="6759"/>
                    <a:pt x="2922" y="7025"/>
                    <a:pt x="2575" y="7025"/>
                  </a:cubicBezTo>
                  <a:cubicBezTo>
                    <a:pt x="2503" y="7025"/>
                    <a:pt x="2430" y="7014"/>
                    <a:pt x="2358" y="6989"/>
                  </a:cubicBezTo>
                  <a:cubicBezTo>
                    <a:pt x="2336" y="6981"/>
                    <a:pt x="2314" y="6977"/>
                    <a:pt x="2294" y="6977"/>
                  </a:cubicBezTo>
                  <a:cubicBezTo>
                    <a:pt x="2227" y="6977"/>
                    <a:pt x="2171" y="7018"/>
                    <a:pt x="2144" y="7073"/>
                  </a:cubicBezTo>
                  <a:cubicBezTo>
                    <a:pt x="2120" y="7168"/>
                    <a:pt x="2168" y="7251"/>
                    <a:pt x="2239" y="7287"/>
                  </a:cubicBezTo>
                  <a:cubicBezTo>
                    <a:pt x="2356" y="7330"/>
                    <a:pt x="2473" y="7350"/>
                    <a:pt x="2588" y="7350"/>
                  </a:cubicBezTo>
                  <a:cubicBezTo>
                    <a:pt x="3106" y="7350"/>
                    <a:pt x="3563" y="6940"/>
                    <a:pt x="3573" y="6394"/>
                  </a:cubicBezTo>
                  <a:cubicBezTo>
                    <a:pt x="3835" y="6334"/>
                    <a:pt x="4013" y="6108"/>
                    <a:pt x="4013" y="5846"/>
                  </a:cubicBezTo>
                  <a:lnTo>
                    <a:pt x="4013" y="4156"/>
                  </a:lnTo>
                  <a:cubicBezTo>
                    <a:pt x="4013" y="3798"/>
                    <a:pt x="4144" y="3465"/>
                    <a:pt x="4370" y="3203"/>
                  </a:cubicBezTo>
                  <a:cubicBezTo>
                    <a:pt x="4466" y="3108"/>
                    <a:pt x="4454" y="3001"/>
                    <a:pt x="4394" y="2941"/>
                  </a:cubicBezTo>
                  <a:cubicBezTo>
                    <a:pt x="4366" y="2913"/>
                    <a:pt x="4326" y="2898"/>
                    <a:pt x="4287" y="2898"/>
                  </a:cubicBezTo>
                  <a:cubicBezTo>
                    <a:pt x="4243" y="2898"/>
                    <a:pt x="4199" y="2916"/>
                    <a:pt x="4168" y="2953"/>
                  </a:cubicBezTo>
                  <a:cubicBezTo>
                    <a:pt x="3906" y="3251"/>
                    <a:pt x="3739" y="3644"/>
                    <a:pt x="3727" y="4060"/>
                  </a:cubicBezTo>
                  <a:lnTo>
                    <a:pt x="3239" y="4060"/>
                  </a:lnTo>
                  <a:lnTo>
                    <a:pt x="3239" y="1262"/>
                  </a:lnTo>
                  <a:lnTo>
                    <a:pt x="3573" y="1262"/>
                  </a:lnTo>
                  <a:cubicBezTo>
                    <a:pt x="3918" y="1262"/>
                    <a:pt x="4204" y="977"/>
                    <a:pt x="4204" y="631"/>
                  </a:cubicBezTo>
                  <a:cubicBezTo>
                    <a:pt x="4204" y="286"/>
                    <a:pt x="3918" y="0"/>
                    <a:pt x="3573" y="0"/>
                  </a:cubicBezTo>
                  <a:lnTo>
                    <a:pt x="3537" y="0"/>
                  </a:lnTo>
                  <a:cubicBezTo>
                    <a:pt x="3192" y="0"/>
                    <a:pt x="2906" y="286"/>
                    <a:pt x="2906" y="631"/>
                  </a:cubicBezTo>
                  <a:lnTo>
                    <a:pt x="2906" y="929"/>
                  </a:lnTo>
                  <a:lnTo>
                    <a:pt x="2322" y="929"/>
                  </a:lnTo>
                  <a:lnTo>
                    <a:pt x="2322" y="631"/>
                  </a:lnTo>
                  <a:cubicBezTo>
                    <a:pt x="2322" y="286"/>
                    <a:pt x="2049" y="0"/>
                    <a:pt x="17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737;p88"/>
            <p:cNvSpPr/>
            <p:nvPr/>
          </p:nvSpPr>
          <p:spPr>
            <a:xfrm>
              <a:off x="1820345" y="3409706"/>
              <a:ext cx="177631" cy="144236"/>
            </a:xfrm>
            <a:custGeom>
              <a:avLst/>
              <a:gdLst/>
              <a:ahLst/>
              <a:cxnLst/>
              <a:rect l="l" t="t" r="r" b="b"/>
              <a:pathLst>
                <a:path w="5585" h="4535" extrusionOk="0">
                  <a:moveTo>
                    <a:pt x="2818" y="1"/>
                  </a:moveTo>
                  <a:cubicBezTo>
                    <a:pt x="1382" y="1"/>
                    <a:pt x="0" y="1113"/>
                    <a:pt x="0" y="2782"/>
                  </a:cubicBezTo>
                  <a:cubicBezTo>
                    <a:pt x="0" y="2937"/>
                    <a:pt x="24" y="3080"/>
                    <a:pt x="36" y="3223"/>
                  </a:cubicBezTo>
                  <a:cubicBezTo>
                    <a:pt x="47" y="3299"/>
                    <a:pt x="107" y="3355"/>
                    <a:pt x="190" y="3355"/>
                  </a:cubicBezTo>
                  <a:cubicBezTo>
                    <a:pt x="198" y="3355"/>
                    <a:pt x="206" y="3355"/>
                    <a:pt x="214" y="3354"/>
                  </a:cubicBezTo>
                  <a:cubicBezTo>
                    <a:pt x="298" y="3342"/>
                    <a:pt x="357" y="3259"/>
                    <a:pt x="345" y="3175"/>
                  </a:cubicBezTo>
                  <a:cubicBezTo>
                    <a:pt x="333" y="3044"/>
                    <a:pt x="310" y="2925"/>
                    <a:pt x="310" y="2782"/>
                  </a:cubicBezTo>
                  <a:cubicBezTo>
                    <a:pt x="310" y="1416"/>
                    <a:pt x="1429" y="318"/>
                    <a:pt x="2779" y="318"/>
                  </a:cubicBezTo>
                  <a:cubicBezTo>
                    <a:pt x="2793" y="318"/>
                    <a:pt x="2807" y="318"/>
                    <a:pt x="2822" y="318"/>
                  </a:cubicBezTo>
                  <a:cubicBezTo>
                    <a:pt x="4143" y="330"/>
                    <a:pt x="5227" y="1437"/>
                    <a:pt x="5239" y="2759"/>
                  </a:cubicBezTo>
                  <a:lnTo>
                    <a:pt x="5239" y="2782"/>
                  </a:lnTo>
                  <a:cubicBezTo>
                    <a:pt x="5239" y="3318"/>
                    <a:pt x="5060" y="3842"/>
                    <a:pt x="4751" y="4271"/>
                  </a:cubicBezTo>
                  <a:cubicBezTo>
                    <a:pt x="4691" y="4354"/>
                    <a:pt x="4703" y="4437"/>
                    <a:pt x="4775" y="4497"/>
                  </a:cubicBezTo>
                  <a:cubicBezTo>
                    <a:pt x="4809" y="4522"/>
                    <a:pt x="4844" y="4534"/>
                    <a:pt x="4877" y="4534"/>
                  </a:cubicBezTo>
                  <a:cubicBezTo>
                    <a:pt x="4923" y="4534"/>
                    <a:pt x="4966" y="4510"/>
                    <a:pt x="5001" y="4461"/>
                  </a:cubicBezTo>
                  <a:cubicBezTo>
                    <a:pt x="5370" y="3973"/>
                    <a:pt x="5572" y="3390"/>
                    <a:pt x="5572" y="2782"/>
                  </a:cubicBezTo>
                  <a:cubicBezTo>
                    <a:pt x="5584" y="2782"/>
                    <a:pt x="5584" y="2771"/>
                    <a:pt x="5584" y="2759"/>
                  </a:cubicBezTo>
                  <a:cubicBezTo>
                    <a:pt x="5572" y="2032"/>
                    <a:pt x="5286" y="1342"/>
                    <a:pt x="4763" y="818"/>
                  </a:cubicBezTo>
                  <a:cubicBezTo>
                    <a:pt x="4198" y="253"/>
                    <a:pt x="3502" y="1"/>
                    <a:pt x="28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738;p88"/>
            <p:cNvSpPr/>
            <p:nvPr/>
          </p:nvSpPr>
          <p:spPr>
            <a:xfrm>
              <a:off x="1904406" y="3361108"/>
              <a:ext cx="10241" cy="32982"/>
            </a:xfrm>
            <a:custGeom>
              <a:avLst/>
              <a:gdLst/>
              <a:ahLst/>
              <a:cxnLst/>
              <a:rect l="l" t="t" r="r" b="b"/>
              <a:pathLst>
                <a:path w="322" h="1037" extrusionOk="0">
                  <a:moveTo>
                    <a:pt x="155" y="0"/>
                  </a:moveTo>
                  <a:cubicBezTo>
                    <a:pt x="72" y="0"/>
                    <a:pt x="0" y="72"/>
                    <a:pt x="0" y="167"/>
                  </a:cubicBezTo>
                  <a:lnTo>
                    <a:pt x="0" y="870"/>
                  </a:lnTo>
                  <a:cubicBezTo>
                    <a:pt x="0" y="965"/>
                    <a:pt x="72" y="1036"/>
                    <a:pt x="155" y="1036"/>
                  </a:cubicBezTo>
                  <a:cubicBezTo>
                    <a:pt x="250" y="1036"/>
                    <a:pt x="322" y="965"/>
                    <a:pt x="322" y="870"/>
                  </a:cubicBezTo>
                  <a:lnTo>
                    <a:pt x="322" y="167"/>
                  </a:lnTo>
                  <a:cubicBezTo>
                    <a:pt x="310" y="60"/>
                    <a:pt x="250" y="0"/>
                    <a:pt x="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739;p88"/>
            <p:cNvSpPr/>
            <p:nvPr/>
          </p:nvSpPr>
          <p:spPr>
            <a:xfrm>
              <a:off x="1836248" y="3378219"/>
              <a:ext cx="23504" cy="29865"/>
            </a:xfrm>
            <a:custGeom>
              <a:avLst/>
              <a:gdLst/>
              <a:ahLst/>
              <a:cxnLst/>
              <a:rect l="l" t="t" r="r" b="b"/>
              <a:pathLst>
                <a:path w="739" h="939" extrusionOk="0">
                  <a:moveTo>
                    <a:pt x="181" y="0"/>
                  </a:moveTo>
                  <a:cubicBezTo>
                    <a:pt x="154" y="0"/>
                    <a:pt x="125" y="7"/>
                    <a:pt x="95" y="22"/>
                  </a:cubicBezTo>
                  <a:cubicBezTo>
                    <a:pt x="24" y="70"/>
                    <a:pt x="0" y="165"/>
                    <a:pt x="36" y="248"/>
                  </a:cubicBezTo>
                  <a:lnTo>
                    <a:pt x="393" y="855"/>
                  </a:lnTo>
                  <a:cubicBezTo>
                    <a:pt x="429" y="903"/>
                    <a:pt x="488" y="939"/>
                    <a:pt x="536" y="939"/>
                  </a:cubicBezTo>
                  <a:cubicBezTo>
                    <a:pt x="667" y="939"/>
                    <a:pt x="738" y="796"/>
                    <a:pt x="679" y="701"/>
                  </a:cubicBezTo>
                  <a:lnTo>
                    <a:pt x="322" y="82"/>
                  </a:lnTo>
                  <a:cubicBezTo>
                    <a:pt x="289" y="33"/>
                    <a:pt x="239" y="0"/>
                    <a:pt x="1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740;p88"/>
            <p:cNvSpPr/>
            <p:nvPr/>
          </p:nvSpPr>
          <p:spPr>
            <a:xfrm>
              <a:off x="1787014" y="3427072"/>
              <a:ext cx="31073" cy="21691"/>
            </a:xfrm>
            <a:custGeom>
              <a:avLst/>
              <a:gdLst/>
              <a:ahLst/>
              <a:cxnLst/>
              <a:rect l="l" t="t" r="r" b="b"/>
              <a:pathLst>
                <a:path w="977" h="682" extrusionOk="0">
                  <a:moveTo>
                    <a:pt x="187" y="0"/>
                  </a:moveTo>
                  <a:cubicBezTo>
                    <a:pt x="129" y="0"/>
                    <a:pt x="69" y="32"/>
                    <a:pt x="36" y="81"/>
                  </a:cubicBezTo>
                  <a:cubicBezTo>
                    <a:pt x="0" y="153"/>
                    <a:pt x="24" y="260"/>
                    <a:pt x="96" y="308"/>
                  </a:cubicBezTo>
                  <a:lnTo>
                    <a:pt x="715" y="665"/>
                  </a:lnTo>
                  <a:cubicBezTo>
                    <a:pt x="737" y="676"/>
                    <a:pt x="762" y="681"/>
                    <a:pt x="788" y="681"/>
                  </a:cubicBezTo>
                  <a:cubicBezTo>
                    <a:pt x="846" y="681"/>
                    <a:pt x="904" y="655"/>
                    <a:pt x="929" y="605"/>
                  </a:cubicBezTo>
                  <a:cubicBezTo>
                    <a:pt x="977" y="510"/>
                    <a:pt x="953" y="427"/>
                    <a:pt x="870" y="379"/>
                  </a:cubicBezTo>
                  <a:lnTo>
                    <a:pt x="262" y="22"/>
                  </a:lnTo>
                  <a:cubicBezTo>
                    <a:pt x="240" y="7"/>
                    <a:pt x="214" y="0"/>
                    <a:pt x="1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741;p88"/>
            <p:cNvSpPr/>
            <p:nvPr/>
          </p:nvSpPr>
          <p:spPr>
            <a:xfrm>
              <a:off x="1768821" y="3494021"/>
              <a:ext cx="33363" cy="10623"/>
            </a:xfrm>
            <a:custGeom>
              <a:avLst/>
              <a:gdLst/>
              <a:ahLst/>
              <a:cxnLst/>
              <a:rect l="l" t="t" r="r" b="b"/>
              <a:pathLst>
                <a:path w="1049" h="334" extrusionOk="0">
                  <a:moveTo>
                    <a:pt x="168" y="1"/>
                  </a:moveTo>
                  <a:cubicBezTo>
                    <a:pt x="72" y="1"/>
                    <a:pt x="1" y="72"/>
                    <a:pt x="1" y="167"/>
                  </a:cubicBezTo>
                  <a:cubicBezTo>
                    <a:pt x="1" y="251"/>
                    <a:pt x="72" y="334"/>
                    <a:pt x="168" y="334"/>
                  </a:cubicBezTo>
                  <a:lnTo>
                    <a:pt x="882" y="334"/>
                  </a:lnTo>
                  <a:cubicBezTo>
                    <a:pt x="965" y="334"/>
                    <a:pt x="1049" y="251"/>
                    <a:pt x="1049" y="167"/>
                  </a:cubicBezTo>
                  <a:cubicBezTo>
                    <a:pt x="1049" y="72"/>
                    <a:pt x="965" y="1"/>
                    <a:pt x="8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742;p88"/>
            <p:cNvSpPr/>
            <p:nvPr/>
          </p:nvSpPr>
          <p:spPr>
            <a:xfrm>
              <a:off x="2014610" y="3495930"/>
              <a:ext cx="32950" cy="10623"/>
            </a:xfrm>
            <a:custGeom>
              <a:avLst/>
              <a:gdLst/>
              <a:ahLst/>
              <a:cxnLst/>
              <a:rect l="l" t="t" r="r" b="b"/>
              <a:pathLst>
                <a:path w="1036" h="334" extrusionOk="0">
                  <a:moveTo>
                    <a:pt x="167" y="0"/>
                  </a:moveTo>
                  <a:cubicBezTo>
                    <a:pt x="71" y="0"/>
                    <a:pt x="0" y="71"/>
                    <a:pt x="0" y="167"/>
                  </a:cubicBezTo>
                  <a:cubicBezTo>
                    <a:pt x="0" y="250"/>
                    <a:pt x="71" y="333"/>
                    <a:pt x="167" y="333"/>
                  </a:cubicBezTo>
                  <a:lnTo>
                    <a:pt x="881" y="333"/>
                  </a:lnTo>
                  <a:cubicBezTo>
                    <a:pt x="964" y="333"/>
                    <a:pt x="1036" y="250"/>
                    <a:pt x="1036" y="167"/>
                  </a:cubicBezTo>
                  <a:cubicBezTo>
                    <a:pt x="1024" y="71"/>
                    <a:pt x="953" y="0"/>
                    <a:pt x="8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743;p88"/>
            <p:cNvSpPr/>
            <p:nvPr/>
          </p:nvSpPr>
          <p:spPr>
            <a:xfrm>
              <a:off x="1999439" y="3428948"/>
              <a:ext cx="31105" cy="21882"/>
            </a:xfrm>
            <a:custGeom>
              <a:avLst/>
              <a:gdLst/>
              <a:ahLst/>
              <a:cxnLst/>
              <a:rect l="l" t="t" r="r" b="b"/>
              <a:pathLst>
                <a:path w="978" h="688" extrusionOk="0">
                  <a:moveTo>
                    <a:pt x="795" y="1"/>
                  </a:moveTo>
                  <a:cubicBezTo>
                    <a:pt x="769" y="1"/>
                    <a:pt x="741" y="8"/>
                    <a:pt x="715" y="22"/>
                  </a:cubicBezTo>
                  <a:lnTo>
                    <a:pt x="108" y="380"/>
                  </a:lnTo>
                  <a:cubicBezTo>
                    <a:pt x="25" y="427"/>
                    <a:pt x="1" y="511"/>
                    <a:pt x="48" y="606"/>
                  </a:cubicBezTo>
                  <a:cubicBezTo>
                    <a:pt x="73" y="655"/>
                    <a:pt x="125" y="687"/>
                    <a:pt x="183" y="687"/>
                  </a:cubicBezTo>
                  <a:cubicBezTo>
                    <a:pt x="209" y="687"/>
                    <a:pt x="237" y="680"/>
                    <a:pt x="263" y="665"/>
                  </a:cubicBezTo>
                  <a:lnTo>
                    <a:pt x="882" y="308"/>
                  </a:lnTo>
                  <a:cubicBezTo>
                    <a:pt x="953" y="249"/>
                    <a:pt x="977" y="153"/>
                    <a:pt x="941" y="82"/>
                  </a:cubicBezTo>
                  <a:cubicBezTo>
                    <a:pt x="909" y="33"/>
                    <a:pt x="854" y="1"/>
                    <a:pt x="7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744;p88"/>
            <p:cNvSpPr/>
            <p:nvPr/>
          </p:nvSpPr>
          <p:spPr>
            <a:xfrm>
              <a:off x="1958156" y="3379269"/>
              <a:ext cx="23917" cy="29579"/>
            </a:xfrm>
            <a:custGeom>
              <a:avLst/>
              <a:gdLst/>
              <a:ahLst/>
              <a:cxnLst/>
              <a:rect l="l" t="t" r="r" b="b"/>
              <a:pathLst>
                <a:path w="752" h="930" extrusionOk="0">
                  <a:moveTo>
                    <a:pt x="562" y="0"/>
                  </a:moveTo>
                  <a:cubicBezTo>
                    <a:pt x="506" y="0"/>
                    <a:pt x="449" y="30"/>
                    <a:pt x="418" y="84"/>
                  </a:cubicBezTo>
                  <a:lnTo>
                    <a:pt x="61" y="691"/>
                  </a:lnTo>
                  <a:cubicBezTo>
                    <a:pt x="1" y="799"/>
                    <a:pt x="72" y="930"/>
                    <a:pt x="191" y="930"/>
                  </a:cubicBezTo>
                  <a:cubicBezTo>
                    <a:pt x="251" y="930"/>
                    <a:pt x="299" y="894"/>
                    <a:pt x="334" y="858"/>
                  </a:cubicBezTo>
                  <a:lnTo>
                    <a:pt x="692" y="239"/>
                  </a:lnTo>
                  <a:cubicBezTo>
                    <a:pt x="751" y="168"/>
                    <a:pt x="715" y="72"/>
                    <a:pt x="644" y="25"/>
                  </a:cubicBezTo>
                  <a:cubicBezTo>
                    <a:pt x="619" y="8"/>
                    <a:pt x="591" y="0"/>
                    <a:pt x="5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descr="Screenshot 2020-12-10 at 15.02.37.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3711" y="4632721"/>
            <a:ext cx="1564978" cy="520325"/>
          </a:xfrm>
          <a:prstGeom prst="rect">
            <a:avLst/>
          </a:prstGeom>
        </p:spPr>
      </p:pic>
      <p:pic>
        <p:nvPicPr>
          <p:cNvPr id="21" name="Picture 20" descr="1.C_Space_Transparent_L.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47326" y="4490496"/>
            <a:ext cx="1154366" cy="64933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84000" y="2271875"/>
            <a:ext cx="6576000" cy="1511100"/>
          </a:xfrm>
        </p:spPr>
        <p:txBody>
          <a:bodyPr/>
          <a:lstStyle/>
          <a:p>
            <a:r>
              <a:rPr lang="en-US" sz="3500" dirty="0" smtClean="0"/>
              <a:t>Questioning </a:t>
            </a:r>
            <a:r>
              <a:rPr lang="en-US" sz="3500" dirty="0"/>
              <a:t>‘might lead to some important insights about the musical workings of each child’s mind</a:t>
            </a:r>
            <a:r>
              <a:rPr lang="en-US" sz="3500" dirty="0" smtClean="0"/>
              <a:t>’</a:t>
            </a:r>
            <a:endParaRPr lang="en-US" sz="3500" dirty="0"/>
          </a:p>
        </p:txBody>
      </p:sp>
      <p:sp>
        <p:nvSpPr>
          <p:cNvPr id="5" name="Subtitle 4"/>
          <p:cNvSpPr>
            <a:spLocks noGrp="1"/>
          </p:cNvSpPr>
          <p:nvPr>
            <p:ph type="subTitle" idx="1"/>
          </p:nvPr>
        </p:nvSpPr>
        <p:spPr>
          <a:xfrm>
            <a:off x="1284000" y="3783025"/>
            <a:ext cx="6576000" cy="713400"/>
          </a:xfrm>
        </p:spPr>
        <p:txBody>
          <a:bodyPr/>
          <a:lstStyle/>
          <a:p>
            <a:r>
              <a:rPr lang="en-US" dirty="0" smtClean="0"/>
              <a:t>(</a:t>
            </a:r>
            <a:r>
              <a:rPr lang="en-US" sz="2000" dirty="0"/>
              <a:t>Webster </a:t>
            </a:r>
            <a:r>
              <a:rPr lang="en-US" sz="2000" dirty="0" smtClean="0"/>
              <a:t>2003: </a:t>
            </a:r>
            <a:r>
              <a:rPr lang="en-US" dirty="0" smtClean="0"/>
              <a:t>245)</a:t>
            </a:r>
            <a:endParaRPr lang="en-US" dirty="0"/>
          </a:p>
        </p:txBody>
      </p:sp>
    </p:spTree>
    <p:extLst>
      <p:ext uri="{BB962C8B-B14F-4D97-AF65-F5344CB8AC3E}">
        <p14:creationId xmlns:p14="http://schemas.microsoft.com/office/powerpoint/2010/main" val="15530003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2"/>
          </p:nvPr>
        </p:nvSpPr>
        <p:spPr>
          <a:xfrm>
            <a:off x="1899127" y="1321440"/>
            <a:ext cx="5198859" cy="2031900"/>
          </a:xfrm>
        </p:spPr>
        <p:txBody>
          <a:bodyPr/>
          <a:lstStyle/>
          <a:p>
            <a:r>
              <a:rPr lang="en-US" sz="3500" dirty="0" smtClean="0"/>
              <a:t>What questions help uncover a student's intention?  </a:t>
            </a:r>
            <a:endParaRPr lang="en-US" sz="3500" dirty="0"/>
          </a:p>
        </p:txBody>
      </p:sp>
    </p:spTree>
    <p:extLst>
      <p:ext uri="{BB962C8B-B14F-4D97-AF65-F5344CB8AC3E}">
        <p14:creationId xmlns:p14="http://schemas.microsoft.com/office/powerpoint/2010/main" val="35440590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6"/>
        <p:cNvGrpSpPr/>
        <p:nvPr/>
      </p:nvGrpSpPr>
      <p:grpSpPr>
        <a:xfrm>
          <a:off x="0" y="0"/>
          <a:ext cx="0" cy="0"/>
          <a:chOff x="0" y="0"/>
          <a:chExt cx="0" cy="0"/>
        </a:xfrm>
      </p:grpSpPr>
      <p:sp>
        <p:nvSpPr>
          <p:cNvPr id="2717" name="Google Shape;2717;p62"/>
          <p:cNvSpPr txBox="1">
            <a:spLocks noGrp="1"/>
          </p:cNvSpPr>
          <p:nvPr>
            <p:ph type="title"/>
          </p:nvPr>
        </p:nvSpPr>
        <p:spPr>
          <a:xfrm>
            <a:off x="1388100" y="1307100"/>
            <a:ext cx="6367800" cy="172628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smtClean="0"/>
              <a:t>Thank you </a:t>
            </a:r>
            <a:endParaRPr dirty="0"/>
          </a:p>
        </p:txBody>
      </p:sp>
      <p:sp>
        <p:nvSpPr>
          <p:cNvPr id="3" name="Google Shape;2129;p38"/>
          <p:cNvSpPr txBox="1">
            <a:spLocks/>
          </p:cNvSpPr>
          <p:nvPr/>
        </p:nvSpPr>
        <p:spPr>
          <a:xfrm>
            <a:off x="720000" y="3220225"/>
            <a:ext cx="7704000" cy="792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dirty="0" err="1" smtClean="0">
                <a:solidFill>
                  <a:schemeClr val="bg2"/>
                </a:solidFill>
              </a:rPr>
              <a:t>Dr.</a:t>
            </a:r>
            <a:r>
              <a:rPr lang="en-GB" dirty="0" smtClean="0">
                <a:solidFill>
                  <a:schemeClr val="bg2"/>
                </a:solidFill>
              </a:rPr>
              <a:t> Kirsty Devaney</a:t>
            </a:r>
          </a:p>
          <a:p>
            <a:pPr algn="ctr"/>
            <a:endParaRPr lang="en-GB" dirty="0">
              <a:solidFill>
                <a:schemeClr val="bg2"/>
              </a:solidFill>
            </a:endParaRPr>
          </a:p>
          <a:p>
            <a:pPr algn="ctr"/>
            <a:r>
              <a:rPr lang="en-GB" dirty="0" err="1" smtClean="0">
                <a:solidFill>
                  <a:schemeClr val="bg2"/>
                </a:solidFill>
              </a:rPr>
              <a:t>Kirsty.devaney@bcu.ac.uk</a:t>
            </a:r>
            <a:endParaRPr lang="en-GB" dirty="0">
              <a:solidFill>
                <a:schemeClr val="bg2"/>
              </a:solidFill>
            </a:endParaRPr>
          </a:p>
        </p:txBody>
      </p:sp>
      <p:grpSp>
        <p:nvGrpSpPr>
          <p:cNvPr id="4" name="Google Shape;14733;p88"/>
          <p:cNvGrpSpPr/>
          <p:nvPr/>
        </p:nvGrpSpPr>
        <p:grpSpPr>
          <a:xfrm rot="820219">
            <a:off x="6268643" y="160137"/>
            <a:ext cx="1589046" cy="1951123"/>
            <a:chOff x="1768821" y="3361108"/>
            <a:chExt cx="278739" cy="339073"/>
          </a:xfrm>
          <a:solidFill>
            <a:schemeClr val="bg2"/>
          </a:solidFill>
        </p:grpSpPr>
        <p:sp>
          <p:nvSpPr>
            <p:cNvPr id="5" name="Google Shape;14734;p88"/>
            <p:cNvSpPr/>
            <p:nvPr/>
          </p:nvSpPr>
          <p:spPr>
            <a:xfrm>
              <a:off x="1784374" y="3549744"/>
              <a:ext cx="32218" cy="21564"/>
            </a:xfrm>
            <a:custGeom>
              <a:avLst/>
              <a:gdLst/>
              <a:ahLst/>
              <a:cxnLst/>
              <a:rect l="l" t="t" r="r" b="b"/>
              <a:pathLst>
                <a:path w="1013" h="678" extrusionOk="0">
                  <a:moveTo>
                    <a:pt x="830" y="1"/>
                  </a:moveTo>
                  <a:cubicBezTo>
                    <a:pt x="804" y="1"/>
                    <a:pt x="776" y="8"/>
                    <a:pt x="750" y="23"/>
                  </a:cubicBezTo>
                  <a:lnTo>
                    <a:pt x="143" y="380"/>
                  </a:lnTo>
                  <a:cubicBezTo>
                    <a:pt x="0" y="451"/>
                    <a:pt x="48" y="677"/>
                    <a:pt x="214" y="677"/>
                  </a:cubicBezTo>
                  <a:cubicBezTo>
                    <a:pt x="238" y="677"/>
                    <a:pt x="274" y="677"/>
                    <a:pt x="286" y="665"/>
                  </a:cubicBezTo>
                  <a:lnTo>
                    <a:pt x="893" y="308"/>
                  </a:lnTo>
                  <a:cubicBezTo>
                    <a:pt x="1000" y="261"/>
                    <a:pt x="1012" y="154"/>
                    <a:pt x="976" y="82"/>
                  </a:cubicBezTo>
                  <a:cubicBezTo>
                    <a:pt x="944" y="33"/>
                    <a:pt x="889" y="1"/>
                    <a:pt x="8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4735;p88"/>
            <p:cNvSpPr/>
            <p:nvPr/>
          </p:nvSpPr>
          <p:spPr>
            <a:xfrm>
              <a:off x="1998326" y="3551652"/>
              <a:ext cx="32218" cy="21532"/>
            </a:xfrm>
            <a:custGeom>
              <a:avLst/>
              <a:gdLst/>
              <a:ahLst/>
              <a:cxnLst/>
              <a:rect l="l" t="t" r="r" b="b"/>
              <a:pathLst>
                <a:path w="1013" h="677" extrusionOk="0">
                  <a:moveTo>
                    <a:pt x="199" y="0"/>
                  </a:moveTo>
                  <a:cubicBezTo>
                    <a:pt x="141" y="0"/>
                    <a:pt x="80" y="33"/>
                    <a:pt x="48" y="82"/>
                  </a:cubicBezTo>
                  <a:cubicBezTo>
                    <a:pt x="0" y="153"/>
                    <a:pt x="36" y="260"/>
                    <a:pt x="107" y="308"/>
                  </a:cubicBezTo>
                  <a:cubicBezTo>
                    <a:pt x="726" y="665"/>
                    <a:pt x="714" y="677"/>
                    <a:pt x="810" y="677"/>
                  </a:cubicBezTo>
                  <a:cubicBezTo>
                    <a:pt x="953" y="677"/>
                    <a:pt x="1012" y="451"/>
                    <a:pt x="881" y="379"/>
                  </a:cubicBezTo>
                  <a:lnTo>
                    <a:pt x="274" y="22"/>
                  </a:lnTo>
                  <a:cubicBezTo>
                    <a:pt x="251" y="7"/>
                    <a:pt x="226" y="0"/>
                    <a:pt x="1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736;p88"/>
            <p:cNvSpPr/>
            <p:nvPr/>
          </p:nvSpPr>
          <p:spPr>
            <a:xfrm>
              <a:off x="1826007" y="3466383"/>
              <a:ext cx="142041" cy="233799"/>
            </a:xfrm>
            <a:custGeom>
              <a:avLst/>
              <a:gdLst/>
              <a:ahLst/>
              <a:cxnLst/>
              <a:rect l="l" t="t" r="r" b="b"/>
              <a:pathLst>
                <a:path w="4466" h="7351" extrusionOk="0">
                  <a:moveTo>
                    <a:pt x="1715" y="346"/>
                  </a:moveTo>
                  <a:cubicBezTo>
                    <a:pt x="1882" y="346"/>
                    <a:pt x="2013" y="489"/>
                    <a:pt x="2013" y="643"/>
                  </a:cubicBezTo>
                  <a:lnTo>
                    <a:pt x="2013" y="941"/>
                  </a:lnTo>
                  <a:lnTo>
                    <a:pt x="1668" y="941"/>
                  </a:lnTo>
                  <a:cubicBezTo>
                    <a:pt x="1501" y="941"/>
                    <a:pt x="1370" y="810"/>
                    <a:pt x="1370" y="643"/>
                  </a:cubicBezTo>
                  <a:cubicBezTo>
                    <a:pt x="1370" y="489"/>
                    <a:pt x="1501" y="346"/>
                    <a:pt x="1668" y="346"/>
                  </a:cubicBezTo>
                  <a:close/>
                  <a:moveTo>
                    <a:pt x="3573" y="346"/>
                  </a:moveTo>
                  <a:cubicBezTo>
                    <a:pt x="3739" y="346"/>
                    <a:pt x="3870" y="489"/>
                    <a:pt x="3870" y="643"/>
                  </a:cubicBezTo>
                  <a:cubicBezTo>
                    <a:pt x="3870" y="810"/>
                    <a:pt x="3739" y="941"/>
                    <a:pt x="3573" y="941"/>
                  </a:cubicBezTo>
                  <a:lnTo>
                    <a:pt x="3239" y="941"/>
                  </a:lnTo>
                  <a:lnTo>
                    <a:pt x="3239" y="643"/>
                  </a:lnTo>
                  <a:cubicBezTo>
                    <a:pt x="3239" y="489"/>
                    <a:pt x="3370" y="346"/>
                    <a:pt x="3537" y="346"/>
                  </a:cubicBezTo>
                  <a:close/>
                  <a:moveTo>
                    <a:pt x="3727" y="4370"/>
                  </a:moveTo>
                  <a:lnTo>
                    <a:pt x="3727" y="5049"/>
                  </a:lnTo>
                  <a:lnTo>
                    <a:pt x="1513" y="5049"/>
                  </a:lnTo>
                  <a:lnTo>
                    <a:pt x="1513" y="4370"/>
                  </a:lnTo>
                  <a:close/>
                  <a:moveTo>
                    <a:pt x="3739" y="5370"/>
                  </a:moveTo>
                  <a:lnTo>
                    <a:pt x="3739" y="5799"/>
                  </a:lnTo>
                  <a:lnTo>
                    <a:pt x="3727" y="5799"/>
                  </a:lnTo>
                  <a:cubicBezTo>
                    <a:pt x="3727" y="5930"/>
                    <a:pt x="3620" y="6037"/>
                    <a:pt x="3489" y="6037"/>
                  </a:cubicBezTo>
                  <a:lnTo>
                    <a:pt x="1763" y="6037"/>
                  </a:lnTo>
                  <a:cubicBezTo>
                    <a:pt x="1620" y="6037"/>
                    <a:pt x="1525" y="5930"/>
                    <a:pt x="1525" y="5799"/>
                  </a:cubicBezTo>
                  <a:lnTo>
                    <a:pt x="1525" y="5370"/>
                  </a:lnTo>
                  <a:close/>
                  <a:moveTo>
                    <a:pt x="1656" y="0"/>
                  </a:moveTo>
                  <a:cubicBezTo>
                    <a:pt x="1310" y="0"/>
                    <a:pt x="1037" y="286"/>
                    <a:pt x="1037" y="631"/>
                  </a:cubicBezTo>
                  <a:cubicBezTo>
                    <a:pt x="1037" y="977"/>
                    <a:pt x="1310" y="1262"/>
                    <a:pt x="1656" y="1262"/>
                  </a:cubicBezTo>
                  <a:lnTo>
                    <a:pt x="2001" y="1262"/>
                  </a:lnTo>
                  <a:lnTo>
                    <a:pt x="2001" y="2548"/>
                  </a:lnTo>
                  <a:cubicBezTo>
                    <a:pt x="2001" y="2644"/>
                    <a:pt x="2072" y="2715"/>
                    <a:pt x="2168" y="2715"/>
                  </a:cubicBezTo>
                  <a:cubicBezTo>
                    <a:pt x="2251" y="2715"/>
                    <a:pt x="2322" y="2644"/>
                    <a:pt x="2322" y="2548"/>
                  </a:cubicBezTo>
                  <a:lnTo>
                    <a:pt x="2322" y="1262"/>
                  </a:lnTo>
                  <a:lnTo>
                    <a:pt x="2906" y="1262"/>
                  </a:lnTo>
                  <a:lnTo>
                    <a:pt x="2906" y="4037"/>
                  </a:lnTo>
                  <a:lnTo>
                    <a:pt x="2322" y="4037"/>
                  </a:lnTo>
                  <a:lnTo>
                    <a:pt x="2322" y="3191"/>
                  </a:lnTo>
                  <a:cubicBezTo>
                    <a:pt x="2322" y="3108"/>
                    <a:pt x="2251" y="3025"/>
                    <a:pt x="2168" y="3025"/>
                  </a:cubicBezTo>
                  <a:cubicBezTo>
                    <a:pt x="2072" y="3025"/>
                    <a:pt x="2001" y="3108"/>
                    <a:pt x="2001" y="3191"/>
                  </a:cubicBezTo>
                  <a:lnTo>
                    <a:pt x="2001" y="4060"/>
                  </a:lnTo>
                  <a:lnTo>
                    <a:pt x="1513" y="4060"/>
                  </a:lnTo>
                  <a:cubicBezTo>
                    <a:pt x="1489" y="3596"/>
                    <a:pt x="1298" y="3167"/>
                    <a:pt x="941" y="2846"/>
                  </a:cubicBezTo>
                  <a:cubicBezTo>
                    <a:pt x="679" y="2608"/>
                    <a:pt x="465" y="2310"/>
                    <a:pt x="334" y="1989"/>
                  </a:cubicBezTo>
                  <a:cubicBezTo>
                    <a:pt x="305" y="1930"/>
                    <a:pt x="235" y="1887"/>
                    <a:pt x="165" y="1887"/>
                  </a:cubicBezTo>
                  <a:cubicBezTo>
                    <a:pt x="150" y="1887"/>
                    <a:pt x="135" y="1889"/>
                    <a:pt x="120" y="1893"/>
                  </a:cubicBezTo>
                  <a:cubicBezTo>
                    <a:pt x="48" y="1929"/>
                    <a:pt x="1" y="2036"/>
                    <a:pt x="36" y="2108"/>
                  </a:cubicBezTo>
                  <a:cubicBezTo>
                    <a:pt x="179" y="2477"/>
                    <a:pt x="417" y="2810"/>
                    <a:pt x="715" y="3084"/>
                  </a:cubicBezTo>
                  <a:cubicBezTo>
                    <a:pt x="1001" y="3358"/>
                    <a:pt x="1179" y="3727"/>
                    <a:pt x="1179" y="4120"/>
                  </a:cubicBezTo>
                  <a:lnTo>
                    <a:pt x="1179" y="5823"/>
                  </a:lnTo>
                  <a:cubicBezTo>
                    <a:pt x="1179" y="6096"/>
                    <a:pt x="1358" y="6311"/>
                    <a:pt x="1608" y="6382"/>
                  </a:cubicBezTo>
                  <a:cubicBezTo>
                    <a:pt x="1608" y="6513"/>
                    <a:pt x="1644" y="6644"/>
                    <a:pt x="1703" y="6775"/>
                  </a:cubicBezTo>
                  <a:cubicBezTo>
                    <a:pt x="1738" y="6837"/>
                    <a:pt x="1793" y="6872"/>
                    <a:pt x="1848" y="6872"/>
                  </a:cubicBezTo>
                  <a:cubicBezTo>
                    <a:pt x="1868" y="6872"/>
                    <a:pt x="1887" y="6868"/>
                    <a:pt x="1906" y="6858"/>
                  </a:cubicBezTo>
                  <a:cubicBezTo>
                    <a:pt x="1989" y="6811"/>
                    <a:pt x="2025" y="6715"/>
                    <a:pt x="1989" y="6644"/>
                  </a:cubicBezTo>
                  <a:cubicBezTo>
                    <a:pt x="1953" y="6573"/>
                    <a:pt x="1930" y="6477"/>
                    <a:pt x="1930" y="6394"/>
                  </a:cubicBezTo>
                  <a:lnTo>
                    <a:pt x="3263" y="6394"/>
                  </a:lnTo>
                  <a:cubicBezTo>
                    <a:pt x="3243" y="6759"/>
                    <a:pt x="2922" y="7025"/>
                    <a:pt x="2575" y="7025"/>
                  </a:cubicBezTo>
                  <a:cubicBezTo>
                    <a:pt x="2503" y="7025"/>
                    <a:pt x="2430" y="7014"/>
                    <a:pt x="2358" y="6989"/>
                  </a:cubicBezTo>
                  <a:cubicBezTo>
                    <a:pt x="2336" y="6981"/>
                    <a:pt x="2314" y="6977"/>
                    <a:pt x="2294" y="6977"/>
                  </a:cubicBezTo>
                  <a:cubicBezTo>
                    <a:pt x="2227" y="6977"/>
                    <a:pt x="2171" y="7018"/>
                    <a:pt x="2144" y="7073"/>
                  </a:cubicBezTo>
                  <a:cubicBezTo>
                    <a:pt x="2120" y="7168"/>
                    <a:pt x="2168" y="7251"/>
                    <a:pt x="2239" y="7287"/>
                  </a:cubicBezTo>
                  <a:cubicBezTo>
                    <a:pt x="2356" y="7330"/>
                    <a:pt x="2473" y="7350"/>
                    <a:pt x="2588" y="7350"/>
                  </a:cubicBezTo>
                  <a:cubicBezTo>
                    <a:pt x="3106" y="7350"/>
                    <a:pt x="3563" y="6940"/>
                    <a:pt x="3573" y="6394"/>
                  </a:cubicBezTo>
                  <a:cubicBezTo>
                    <a:pt x="3835" y="6334"/>
                    <a:pt x="4013" y="6108"/>
                    <a:pt x="4013" y="5846"/>
                  </a:cubicBezTo>
                  <a:lnTo>
                    <a:pt x="4013" y="4156"/>
                  </a:lnTo>
                  <a:cubicBezTo>
                    <a:pt x="4013" y="3798"/>
                    <a:pt x="4144" y="3465"/>
                    <a:pt x="4370" y="3203"/>
                  </a:cubicBezTo>
                  <a:cubicBezTo>
                    <a:pt x="4466" y="3108"/>
                    <a:pt x="4454" y="3001"/>
                    <a:pt x="4394" y="2941"/>
                  </a:cubicBezTo>
                  <a:cubicBezTo>
                    <a:pt x="4366" y="2913"/>
                    <a:pt x="4326" y="2898"/>
                    <a:pt x="4287" y="2898"/>
                  </a:cubicBezTo>
                  <a:cubicBezTo>
                    <a:pt x="4243" y="2898"/>
                    <a:pt x="4199" y="2916"/>
                    <a:pt x="4168" y="2953"/>
                  </a:cubicBezTo>
                  <a:cubicBezTo>
                    <a:pt x="3906" y="3251"/>
                    <a:pt x="3739" y="3644"/>
                    <a:pt x="3727" y="4060"/>
                  </a:cubicBezTo>
                  <a:lnTo>
                    <a:pt x="3239" y="4060"/>
                  </a:lnTo>
                  <a:lnTo>
                    <a:pt x="3239" y="1262"/>
                  </a:lnTo>
                  <a:lnTo>
                    <a:pt x="3573" y="1262"/>
                  </a:lnTo>
                  <a:cubicBezTo>
                    <a:pt x="3918" y="1262"/>
                    <a:pt x="4204" y="977"/>
                    <a:pt x="4204" y="631"/>
                  </a:cubicBezTo>
                  <a:cubicBezTo>
                    <a:pt x="4204" y="286"/>
                    <a:pt x="3918" y="0"/>
                    <a:pt x="3573" y="0"/>
                  </a:cubicBezTo>
                  <a:lnTo>
                    <a:pt x="3537" y="0"/>
                  </a:lnTo>
                  <a:cubicBezTo>
                    <a:pt x="3192" y="0"/>
                    <a:pt x="2906" y="286"/>
                    <a:pt x="2906" y="631"/>
                  </a:cubicBezTo>
                  <a:lnTo>
                    <a:pt x="2906" y="929"/>
                  </a:lnTo>
                  <a:lnTo>
                    <a:pt x="2322" y="929"/>
                  </a:lnTo>
                  <a:lnTo>
                    <a:pt x="2322" y="631"/>
                  </a:lnTo>
                  <a:cubicBezTo>
                    <a:pt x="2322" y="286"/>
                    <a:pt x="2049" y="0"/>
                    <a:pt x="17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737;p88"/>
            <p:cNvSpPr/>
            <p:nvPr/>
          </p:nvSpPr>
          <p:spPr>
            <a:xfrm>
              <a:off x="1820345" y="3409706"/>
              <a:ext cx="177631" cy="144236"/>
            </a:xfrm>
            <a:custGeom>
              <a:avLst/>
              <a:gdLst/>
              <a:ahLst/>
              <a:cxnLst/>
              <a:rect l="l" t="t" r="r" b="b"/>
              <a:pathLst>
                <a:path w="5585" h="4535" extrusionOk="0">
                  <a:moveTo>
                    <a:pt x="2818" y="1"/>
                  </a:moveTo>
                  <a:cubicBezTo>
                    <a:pt x="1382" y="1"/>
                    <a:pt x="0" y="1113"/>
                    <a:pt x="0" y="2782"/>
                  </a:cubicBezTo>
                  <a:cubicBezTo>
                    <a:pt x="0" y="2937"/>
                    <a:pt x="24" y="3080"/>
                    <a:pt x="36" y="3223"/>
                  </a:cubicBezTo>
                  <a:cubicBezTo>
                    <a:pt x="47" y="3299"/>
                    <a:pt x="107" y="3355"/>
                    <a:pt x="190" y="3355"/>
                  </a:cubicBezTo>
                  <a:cubicBezTo>
                    <a:pt x="198" y="3355"/>
                    <a:pt x="206" y="3355"/>
                    <a:pt x="214" y="3354"/>
                  </a:cubicBezTo>
                  <a:cubicBezTo>
                    <a:pt x="298" y="3342"/>
                    <a:pt x="357" y="3259"/>
                    <a:pt x="345" y="3175"/>
                  </a:cubicBezTo>
                  <a:cubicBezTo>
                    <a:pt x="333" y="3044"/>
                    <a:pt x="310" y="2925"/>
                    <a:pt x="310" y="2782"/>
                  </a:cubicBezTo>
                  <a:cubicBezTo>
                    <a:pt x="310" y="1416"/>
                    <a:pt x="1429" y="318"/>
                    <a:pt x="2779" y="318"/>
                  </a:cubicBezTo>
                  <a:cubicBezTo>
                    <a:pt x="2793" y="318"/>
                    <a:pt x="2807" y="318"/>
                    <a:pt x="2822" y="318"/>
                  </a:cubicBezTo>
                  <a:cubicBezTo>
                    <a:pt x="4143" y="330"/>
                    <a:pt x="5227" y="1437"/>
                    <a:pt x="5239" y="2759"/>
                  </a:cubicBezTo>
                  <a:lnTo>
                    <a:pt x="5239" y="2782"/>
                  </a:lnTo>
                  <a:cubicBezTo>
                    <a:pt x="5239" y="3318"/>
                    <a:pt x="5060" y="3842"/>
                    <a:pt x="4751" y="4271"/>
                  </a:cubicBezTo>
                  <a:cubicBezTo>
                    <a:pt x="4691" y="4354"/>
                    <a:pt x="4703" y="4437"/>
                    <a:pt x="4775" y="4497"/>
                  </a:cubicBezTo>
                  <a:cubicBezTo>
                    <a:pt x="4809" y="4522"/>
                    <a:pt x="4844" y="4534"/>
                    <a:pt x="4877" y="4534"/>
                  </a:cubicBezTo>
                  <a:cubicBezTo>
                    <a:pt x="4923" y="4534"/>
                    <a:pt x="4966" y="4510"/>
                    <a:pt x="5001" y="4461"/>
                  </a:cubicBezTo>
                  <a:cubicBezTo>
                    <a:pt x="5370" y="3973"/>
                    <a:pt x="5572" y="3390"/>
                    <a:pt x="5572" y="2782"/>
                  </a:cubicBezTo>
                  <a:cubicBezTo>
                    <a:pt x="5584" y="2782"/>
                    <a:pt x="5584" y="2771"/>
                    <a:pt x="5584" y="2759"/>
                  </a:cubicBezTo>
                  <a:cubicBezTo>
                    <a:pt x="5572" y="2032"/>
                    <a:pt x="5286" y="1342"/>
                    <a:pt x="4763" y="818"/>
                  </a:cubicBezTo>
                  <a:cubicBezTo>
                    <a:pt x="4198" y="253"/>
                    <a:pt x="3502" y="1"/>
                    <a:pt x="28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738;p88"/>
            <p:cNvSpPr/>
            <p:nvPr/>
          </p:nvSpPr>
          <p:spPr>
            <a:xfrm>
              <a:off x="1904406" y="3361108"/>
              <a:ext cx="10241" cy="32982"/>
            </a:xfrm>
            <a:custGeom>
              <a:avLst/>
              <a:gdLst/>
              <a:ahLst/>
              <a:cxnLst/>
              <a:rect l="l" t="t" r="r" b="b"/>
              <a:pathLst>
                <a:path w="322" h="1037" extrusionOk="0">
                  <a:moveTo>
                    <a:pt x="155" y="0"/>
                  </a:moveTo>
                  <a:cubicBezTo>
                    <a:pt x="72" y="0"/>
                    <a:pt x="0" y="72"/>
                    <a:pt x="0" y="167"/>
                  </a:cubicBezTo>
                  <a:lnTo>
                    <a:pt x="0" y="870"/>
                  </a:lnTo>
                  <a:cubicBezTo>
                    <a:pt x="0" y="965"/>
                    <a:pt x="72" y="1036"/>
                    <a:pt x="155" y="1036"/>
                  </a:cubicBezTo>
                  <a:cubicBezTo>
                    <a:pt x="250" y="1036"/>
                    <a:pt x="322" y="965"/>
                    <a:pt x="322" y="870"/>
                  </a:cubicBezTo>
                  <a:lnTo>
                    <a:pt x="322" y="167"/>
                  </a:lnTo>
                  <a:cubicBezTo>
                    <a:pt x="310" y="60"/>
                    <a:pt x="250" y="0"/>
                    <a:pt x="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739;p88"/>
            <p:cNvSpPr/>
            <p:nvPr/>
          </p:nvSpPr>
          <p:spPr>
            <a:xfrm>
              <a:off x="1836248" y="3378219"/>
              <a:ext cx="23504" cy="29865"/>
            </a:xfrm>
            <a:custGeom>
              <a:avLst/>
              <a:gdLst/>
              <a:ahLst/>
              <a:cxnLst/>
              <a:rect l="l" t="t" r="r" b="b"/>
              <a:pathLst>
                <a:path w="739" h="939" extrusionOk="0">
                  <a:moveTo>
                    <a:pt x="181" y="0"/>
                  </a:moveTo>
                  <a:cubicBezTo>
                    <a:pt x="154" y="0"/>
                    <a:pt x="125" y="7"/>
                    <a:pt x="95" y="22"/>
                  </a:cubicBezTo>
                  <a:cubicBezTo>
                    <a:pt x="24" y="70"/>
                    <a:pt x="0" y="165"/>
                    <a:pt x="36" y="248"/>
                  </a:cubicBezTo>
                  <a:lnTo>
                    <a:pt x="393" y="855"/>
                  </a:lnTo>
                  <a:cubicBezTo>
                    <a:pt x="429" y="903"/>
                    <a:pt x="488" y="939"/>
                    <a:pt x="536" y="939"/>
                  </a:cubicBezTo>
                  <a:cubicBezTo>
                    <a:pt x="667" y="939"/>
                    <a:pt x="738" y="796"/>
                    <a:pt x="679" y="701"/>
                  </a:cubicBezTo>
                  <a:lnTo>
                    <a:pt x="322" y="82"/>
                  </a:lnTo>
                  <a:cubicBezTo>
                    <a:pt x="289" y="33"/>
                    <a:pt x="239" y="0"/>
                    <a:pt x="1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740;p88"/>
            <p:cNvSpPr/>
            <p:nvPr/>
          </p:nvSpPr>
          <p:spPr>
            <a:xfrm>
              <a:off x="1787014" y="3427072"/>
              <a:ext cx="31073" cy="21691"/>
            </a:xfrm>
            <a:custGeom>
              <a:avLst/>
              <a:gdLst/>
              <a:ahLst/>
              <a:cxnLst/>
              <a:rect l="l" t="t" r="r" b="b"/>
              <a:pathLst>
                <a:path w="977" h="682" extrusionOk="0">
                  <a:moveTo>
                    <a:pt x="187" y="0"/>
                  </a:moveTo>
                  <a:cubicBezTo>
                    <a:pt x="129" y="0"/>
                    <a:pt x="69" y="32"/>
                    <a:pt x="36" y="81"/>
                  </a:cubicBezTo>
                  <a:cubicBezTo>
                    <a:pt x="0" y="153"/>
                    <a:pt x="24" y="260"/>
                    <a:pt x="96" y="308"/>
                  </a:cubicBezTo>
                  <a:lnTo>
                    <a:pt x="715" y="665"/>
                  </a:lnTo>
                  <a:cubicBezTo>
                    <a:pt x="737" y="676"/>
                    <a:pt x="762" y="681"/>
                    <a:pt x="788" y="681"/>
                  </a:cubicBezTo>
                  <a:cubicBezTo>
                    <a:pt x="846" y="681"/>
                    <a:pt x="904" y="655"/>
                    <a:pt x="929" y="605"/>
                  </a:cubicBezTo>
                  <a:cubicBezTo>
                    <a:pt x="977" y="510"/>
                    <a:pt x="953" y="427"/>
                    <a:pt x="870" y="379"/>
                  </a:cubicBezTo>
                  <a:lnTo>
                    <a:pt x="262" y="22"/>
                  </a:lnTo>
                  <a:cubicBezTo>
                    <a:pt x="240" y="7"/>
                    <a:pt x="214" y="0"/>
                    <a:pt x="1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741;p88"/>
            <p:cNvSpPr/>
            <p:nvPr/>
          </p:nvSpPr>
          <p:spPr>
            <a:xfrm>
              <a:off x="1768821" y="3494021"/>
              <a:ext cx="33363" cy="10623"/>
            </a:xfrm>
            <a:custGeom>
              <a:avLst/>
              <a:gdLst/>
              <a:ahLst/>
              <a:cxnLst/>
              <a:rect l="l" t="t" r="r" b="b"/>
              <a:pathLst>
                <a:path w="1049" h="334" extrusionOk="0">
                  <a:moveTo>
                    <a:pt x="168" y="1"/>
                  </a:moveTo>
                  <a:cubicBezTo>
                    <a:pt x="72" y="1"/>
                    <a:pt x="1" y="72"/>
                    <a:pt x="1" y="167"/>
                  </a:cubicBezTo>
                  <a:cubicBezTo>
                    <a:pt x="1" y="251"/>
                    <a:pt x="72" y="334"/>
                    <a:pt x="168" y="334"/>
                  </a:cubicBezTo>
                  <a:lnTo>
                    <a:pt x="882" y="334"/>
                  </a:lnTo>
                  <a:cubicBezTo>
                    <a:pt x="965" y="334"/>
                    <a:pt x="1049" y="251"/>
                    <a:pt x="1049" y="167"/>
                  </a:cubicBezTo>
                  <a:cubicBezTo>
                    <a:pt x="1049" y="72"/>
                    <a:pt x="965" y="1"/>
                    <a:pt x="8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742;p88"/>
            <p:cNvSpPr/>
            <p:nvPr/>
          </p:nvSpPr>
          <p:spPr>
            <a:xfrm>
              <a:off x="2014610" y="3495930"/>
              <a:ext cx="32950" cy="10623"/>
            </a:xfrm>
            <a:custGeom>
              <a:avLst/>
              <a:gdLst/>
              <a:ahLst/>
              <a:cxnLst/>
              <a:rect l="l" t="t" r="r" b="b"/>
              <a:pathLst>
                <a:path w="1036" h="334" extrusionOk="0">
                  <a:moveTo>
                    <a:pt x="167" y="0"/>
                  </a:moveTo>
                  <a:cubicBezTo>
                    <a:pt x="71" y="0"/>
                    <a:pt x="0" y="71"/>
                    <a:pt x="0" y="167"/>
                  </a:cubicBezTo>
                  <a:cubicBezTo>
                    <a:pt x="0" y="250"/>
                    <a:pt x="71" y="333"/>
                    <a:pt x="167" y="333"/>
                  </a:cubicBezTo>
                  <a:lnTo>
                    <a:pt x="881" y="333"/>
                  </a:lnTo>
                  <a:cubicBezTo>
                    <a:pt x="964" y="333"/>
                    <a:pt x="1036" y="250"/>
                    <a:pt x="1036" y="167"/>
                  </a:cubicBezTo>
                  <a:cubicBezTo>
                    <a:pt x="1024" y="71"/>
                    <a:pt x="953" y="0"/>
                    <a:pt x="8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743;p88"/>
            <p:cNvSpPr/>
            <p:nvPr/>
          </p:nvSpPr>
          <p:spPr>
            <a:xfrm>
              <a:off x="1999439" y="3428948"/>
              <a:ext cx="31105" cy="21882"/>
            </a:xfrm>
            <a:custGeom>
              <a:avLst/>
              <a:gdLst/>
              <a:ahLst/>
              <a:cxnLst/>
              <a:rect l="l" t="t" r="r" b="b"/>
              <a:pathLst>
                <a:path w="978" h="688" extrusionOk="0">
                  <a:moveTo>
                    <a:pt x="795" y="1"/>
                  </a:moveTo>
                  <a:cubicBezTo>
                    <a:pt x="769" y="1"/>
                    <a:pt x="741" y="8"/>
                    <a:pt x="715" y="22"/>
                  </a:cubicBezTo>
                  <a:lnTo>
                    <a:pt x="108" y="380"/>
                  </a:lnTo>
                  <a:cubicBezTo>
                    <a:pt x="25" y="427"/>
                    <a:pt x="1" y="511"/>
                    <a:pt x="48" y="606"/>
                  </a:cubicBezTo>
                  <a:cubicBezTo>
                    <a:pt x="73" y="655"/>
                    <a:pt x="125" y="687"/>
                    <a:pt x="183" y="687"/>
                  </a:cubicBezTo>
                  <a:cubicBezTo>
                    <a:pt x="209" y="687"/>
                    <a:pt x="237" y="680"/>
                    <a:pt x="263" y="665"/>
                  </a:cubicBezTo>
                  <a:lnTo>
                    <a:pt x="882" y="308"/>
                  </a:lnTo>
                  <a:cubicBezTo>
                    <a:pt x="953" y="249"/>
                    <a:pt x="977" y="153"/>
                    <a:pt x="941" y="82"/>
                  </a:cubicBezTo>
                  <a:cubicBezTo>
                    <a:pt x="909" y="33"/>
                    <a:pt x="854" y="1"/>
                    <a:pt x="7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744;p88"/>
            <p:cNvSpPr/>
            <p:nvPr/>
          </p:nvSpPr>
          <p:spPr>
            <a:xfrm>
              <a:off x="1958156" y="3379269"/>
              <a:ext cx="23917" cy="29579"/>
            </a:xfrm>
            <a:custGeom>
              <a:avLst/>
              <a:gdLst/>
              <a:ahLst/>
              <a:cxnLst/>
              <a:rect l="l" t="t" r="r" b="b"/>
              <a:pathLst>
                <a:path w="752" h="930" extrusionOk="0">
                  <a:moveTo>
                    <a:pt x="562" y="0"/>
                  </a:moveTo>
                  <a:cubicBezTo>
                    <a:pt x="506" y="0"/>
                    <a:pt x="449" y="30"/>
                    <a:pt x="418" y="84"/>
                  </a:cubicBezTo>
                  <a:lnTo>
                    <a:pt x="61" y="691"/>
                  </a:lnTo>
                  <a:cubicBezTo>
                    <a:pt x="1" y="799"/>
                    <a:pt x="72" y="930"/>
                    <a:pt x="191" y="930"/>
                  </a:cubicBezTo>
                  <a:cubicBezTo>
                    <a:pt x="251" y="930"/>
                    <a:pt x="299" y="894"/>
                    <a:pt x="334" y="858"/>
                  </a:cubicBezTo>
                  <a:lnTo>
                    <a:pt x="692" y="239"/>
                  </a:lnTo>
                  <a:cubicBezTo>
                    <a:pt x="751" y="168"/>
                    <a:pt x="715" y="72"/>
                    <a:pt x="644" y="25"/>
                  </a:cubicBezTo>
                  <a:cubicBezTo>
                    <a:pt x="619" y="8"/>
                    <a:pt x="591" y="0"/>
                    <a:pt x="5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 name="Picture 15" descr="Screenshot 2020-12-10 at 15.02.3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991" y="4632721"/>
            <a:ext cx="1564978" cy="520325"/>
          </a:xfrm>
          <a:prstGeom prst="rect">
            <a:avLst/>
          </a:prstGeom>
        </p:spPr>
      </p:pic>
      <p:pic>
        <p:nvPicPr>
          <p:cNvPr id="2" name="Picture 1" descr="1.C_Space_Transparent_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4606" y="4490496"/>
            <a:ext cx="1154366" cy="64933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Tell me what you see?</a:t>
            </a:r>
            <a:endParaRPr lang="en-US" dirty="0"/>
          </a:p>
        </p:txBody>
      </p:sp>
      <p:pic>
        <p:nvPicPr>
          <p:cNvPr id="4" name="Picture 3" descr="Screenshot 2021-05-21 at 11.33.1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328797"/>
            <a:ext cx="9144000" cy="2853203"/>
          </a:xfrm>
          <a:prstGeom prst="rect">
            <a:avLst/>
          </a:prstGeom>
        </p:spPr>
      </p:pic>
      <p:sp>
        <p:nvSpPr>
          <p:cNvPr id="5" name="Rectangle 4"/>
          <p:cNvSpPr/>
          <p:nvPr/>
        </p:nvSpPr>
        <p:spPr>
          <a:xfrm>
            <a:off x="0" y="4756695"/>
            <a:ext cx="2582758" cy="307777"/>
          </a:xfrm>
          <a:prstGeom prst="rect">
            <a:avLst/>
          </a:prstGeom>
        </p:spPr>
        <p:txBody>
          <a:bodyPr wrap="none">
            <a:spAutoFit/>
          </a:bodyPr>
          <a:lstStyle/>
          <a:p>
            <a:r>
              <a:rPr lang="en-US" dirty="0"/>
              <a:t>Spiegel </a:t>
            </a:r>
            <a:r>
              <a:rPr lang="en-US" dirty="0" err="1"/>
              <a:t>im</a:t>
            </a:r>
            <a:r>
              <a:rPr lang="en-US" dirty="0"/>
              <a:t> Spiegel - </a:t>
            </a:r>
            <a:r>
              <a:rPr lang="en-US" dirty="0" err="1" smtClean="0"/>
              <a:t>Arvo</a:t>
            </a:r>
            <a:r>
              <a:rPr lang="en-US" dirty="0" smtClean="0"/>
              <a:t> </a:t>
            </a:r>
            <a:r>
              <a:rPr lang="en-US" dirty="0" err="1"/>
              <a:t>Pärt</a:t>
            </a:r>
            <a:endParaRPr lang="en-US" dirty="0"/>
          </a:p>
        </p:txBody>
      </p:sp>
      <p:pic>
        <p:nvPicPr>
          <p:cNvPr id="2" name="Part.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233361" y="3959179"/>
            <a:ext cx="1942433" cy="1184321"/>
          </a:xfrm>
          <a:prstGeom prst="rect">
            <a:avLst/>
          </a:prstGeom>
        </p:spPr>
      </p:pic>
    </p:spTree>
    <p:extLst>
      <p:ext uri="{BB962C8B-B14F-4D97-AF65-F5344CB8AC3E}">
        <p14:creationId xmlns:p14="http://schemas.microsoft.com/office/powerpoint/2010/main" val="20162905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2"/>
                                        </p:tgtEl>
                                      </p:cBhvr>
                                    </p:cmd>
                                  </p:childTnLst>
                                </p:cTn>
                              </p:par>
                            </p:childTnLst>
                          </p:cTn>
                        </p:par>
                      </p:childTnLst>
                    </p:cTn>
                  </p:par>
                </p:childTnLst>
              </p:cTn>
              <p:nextCondLst>
                <p:cond evt="onClick" delay="0">
                  <p:tgtEl>
                    <p:spTgt spid="2"/>
                  </p:tgtEl>
                </p:cond>
              </p:nextCondLst>
            </p:seq>
            <p:video>
              <p:cMediaNode vol="80000">
                <p:cTn id="14" fill="hold" display="0">
                  <p:stCondLst>
                    <p:cond delay="indefinite"/>
                  </p:stCondLst>
                </p:cTn>
                <p:tgtEl>
                  <p:spTgt spid="2"/>
                </p:tgtEl>
              </p:cMediaNode>
            </p:video>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sz="4000" dirty="0" smtClean="0"/>
              <a:t>What is composing?</a:t>
            </a:r>
            <a:endParaRPr lang="en-US" sz="4000" dirty="0"/>
          </a:p>
        </p:txBody>
      </p:sp>
    </p:spTree>
    <p:extLst>
      <p:ext uri="{BB962C8B-B14F-4D97-AF65-F5344CB8AC3E}">
        <p14:creationId xmlns:p14="http://schemas.microsoft.com/office/powerpoint/2010/main" val="35268714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sz="4000" dirty="0" smtClean="0"/>
              <a:t>Making decisions</a:t>
            </a:r>
            <a:r>
              <a:rPr lang="mr-IN" sz="4000" dirty="0" smtClean="0"/>
              <a:t>…</a:t>
            </a:r>
            <a:endParaRPr lang="en-US" sz="4000" dirty="0"/>
          </a:p>
        </p:txBody>
      </p:sp>
      <p:sp>
        <p:nvSpPr>
          <p:cNvPr id="2" name="Rectangle 1"/>
          <p:cNvSpPr/>
          <p:nvPr/>
        </p:nvSpPr>
        <p:spPr>
          <a:xfrm>
            <a:off x="481976" y="369616"/>
            <a:ext cx="1989221" cy="523220"/>
          </a:xfrm>
          <a:prstGeom prst="rect">
            <a:avLst/>
          </a:prstGeom>
        </p:spPr>
        <p:txBody>
          <a:bodyPr wrap="square">
            <a:spAutoFit/>
          </a:bodyPr>
          <a:lstStyle/>
          <a:p>
            <a:pPr algn="ctr"/>
            <a:r>
              <a:rPr lang="en-US" dirty="0" smtClean="0">
                <a:solidFill>
                  <a:schemeClr val="accent5"/>
                </a:solidFill>
              </a:rPr>
              <a:t>Who is making the decisions?</a:t>
            </a:r>
            <a:endParaRPr lang="en-US" dirty="0">
              <a:solidFill>
                <a:schemeClr val="accent5"/>
              </a:solidFill>
            </a:endParaRPr>
          </a:p>
        </p:txBody>
      </p:sp>
      <p:sp>
        <p:nvSpPr>
          <p:cNvPr id="8" name="Rectangle 7"/>
          <p:cNvSpPr/>
          <p:nvPr/>
        </p:nvSpPr>
        <p:spPr>
          <a:xfrm>
            <a:off x="6582775" y="154172"/>
            <a:ext cx="1613301" cy="738664"/>
          </a:xfrm>
          <a:prstGeom prst="rect">
            <a:avLst/>
          </a:prstGeom>
        </p:spPr>
        <p:txBody>
          <a:bodyPr wrap="square">
            <a:spAutoFit/>
          </a:bodyPr>
          <a:lstStyle/>
          <a:p>
            <a:pPr algn="ctr"/>
            <a:r>
              <a:rPr lang="en-US" dirty="0">
                <a:solidFill>
                  <a:schemeClr val="accent1"/>
                </a:solidFill>
              </a:rPr>
              <a:t>Are we </a:t>
            </a:r>
            <a:r>
              <a:rPr lang="en-US" dirty="0" smtClean="0">
                <a:solidFill>
                  <a:schemeClr val="accent1"/>
                </a:solidFill>
              </a:rPr>
              <a:t>modeling decision-making processes </a:t>
            </a:r>
            <a:endParaRPr lang="en-US" dirty="0">
              <a:solidFill>
                <a:schemeClr val="accent1"/>
              </a:solidFill>
            </a:endParaRPr>
          </a:p>
        </p:txBody>
      </p:sp>
      <p:sp>
        <p:nvSpPr>
          <p:cNvPr id="9" name="Rectangle 8"/>
          <p:cNvSpPr/>
          <p:nvPr/>
        </p:nvSpPr>
        <p:spPr>
          <a:xfrm>
            <a:off x="1523752" y="4665940"/>
            <a:ext cx="3876995" cy="307777"/>
          </a:xfrm>
          <a:prstGeom prst="rect">
            <a:avLst/>
          </a:prstGeom>
        </p:spPr>
        <p:txBody>
          <a:bodyPr wrap="none">
            <a:spAutoFit/>
          </a:bodyPr>
          <a:lstStyle/>
          <a:p>
            <a:pPr algn="ctr"/>
            <a:r>
              <a:rPr lang="en-US" dirty="0">
                <a:solidFill>
                  <a:schemeClr val="bg2"/>
                </a:solidFill>
              </a:rPr>
              <a:t>What is the role of the teacher in this process?</a:t>
            </a:r>
            <a:endParaRPr lang="en-US" dirty="0">
              <a:solidFill>
                <a:schemeClr val="bg2"/>
              </a:solidFill>
            </a:endParaRPr>
          </a:p>
        </p:txBody>
      </p:sp>
      <p:sp>
        <p:nvSpPr>
          <p:cNvPr id="10" name="Rectangle 9"/>
          <p:cNvSpPr/>
          <p:nvPr/>
        </p:nvSpPr>
        <p:spPr>
          <a:xfrm>
            <a:off x="7761327" y="1547033"/>
            <a:ext cx="1624272" cy="1169551"/>
          </a:xfrm>
          <a:prstGeom prst="rect">
            <a:avLst/>
          </a:prstGeom>
        </p:spPr>
        <p:txBody>
          <a:bodyPr wrap="square">
            <a:spAutoFit/>
          </a:bodyPr>
          <a:lstStyle/>
          <a:p>
            <a:pPr algn="ctr"/>
            <a:r>
              <a:rPr lang="en-US" dirty="0" smtClean="0">
                <a:solidFill>
                  <a:schemeClr val="accent4"/>
                </a:solidFill>
              </a:rPr>
              <a:t>Are </a:t>
            </a:r>
            <a:br>
              <a:rPr lang="en-US" dirty="0" smtClean="0">
                <a:solidFill>
                  <a:schemeClr val="accent4"/>
                </a:solidFill>
              </a:rPr>
            </a:br>
            <a:r>
              <a:rPr lang="en-US" dirty="0" smtClean="0">
                <a:solidFill>
                  <a:schemeClr val="accent4"/>
                </a:solidFill>
              </a:rPr>
              <a:t>students </a:t>
            </a:r>
            <a:br>
              <a:rPr lang="en-US" dirty="0" smtClean="0">
                <a:solidFill>
                  <a:schemeClr val="accent4"/>
                </a:solidFill>
              </a:rPr>
            </a:br>
            <a:r>
              <a:rPr lang="en-US" dirty="0" smtClean="0">
                <a:solidFill>
                  <a:schemeClr val="accent4"/>
                </a:solidFill>
              </a:rPr>
              <a:t>aware of </a:t>
            </a:r>
            <a:br>
              <a:rPr lang="en-US" dirty="0" smtClean="0">
                <a:solidFill>
                  <a:schemeClr val="accent4"/>
                </a:solidFill>
              </a:rPr>
            </a:br>
            <a:r>
              <a:rPr lang="en-US" dirty="0" smtClean="0">
                <a:solidFill>
                  <a:schemeClr val="accent4"/>
                </a:solidFill>
              </a:rPr>
              <a:t>their </a:t>
            </a:r>
            <a:br>
              <a:rPr lang="en-US" dirty="0" smtClean="0">
                <a:solidFill>
                  <a:schemeClr val="accent4"/>
                </a:solidFill>
              </a:rPr>
            </a:br>
            <a:r>
              <a:rPr lang="en-US" dirty="0" smtClean="0">
                <a:solidFill>
                  <a:schemeClr val="accent4"/>
                </a:solidFill>
              </a:rPr>
              <a:t>intentions?</a:t>
            </a:r>
            <a:endParaRPr lang="en-US" dirty="0">
              <a:solidFill>
                <a:schemeClr val="accent4"/>
              </a:solidFill>
            </a:endParaRPr>
          </a:p>
        </p:txBody>
      </p:sp>
    </p:spTree>
    <p:extLst>
      <p:ext uri="{BB962C8B-B14F-4D97-AF65-F5344CB8AC3E}">
        <p14:creationId xmlns:p14="http://schemas.microsoft.com/office/powerpoint/2010/main" val="26743370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Influencing Factors </a:t>
            </a:r>
            <a:endParaRPr lang="en-US" dirty="0"/>
          </a:p>
        </p:txBody>
      </p:sp>
      <p:graphicFrame>
        <p:nvGraphicFramePr>
          <p:cNvPr id="5" name="Diagram 4"/>
          <p:cNvGraphicFramePr/>
          <p:nvPr>
            <p:extLst>
              <p:ext uri="{D42A27DB-BD31-4B8C-83A1-F6EECF244321}">
                <p14:modId xmlns:p14="http://schemas.microsoft.com/office/powerpoint/2010/main" val="3774071328"/>
              </p:ext>
            </p:extLst>
          </p:nvPr>
        </p:nvGraphicFramePr>
        <p:xfrm>
          <a:off x="1760773" y="10795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45291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20000" y="1151670"/>
            <a:ext cx="7704000" cy="3508828"/>
          </a:xfrm>
        </p:spPr>
        <p:txBody>
          <a:bodyPr/>
          <a:lstStyle/>
          <a:p>
            <a:pPr marL="139700" indent="0">
              <a:buNone/>
            </a:pPr>
            <a:r>
              <a:rPr lang="en-US" b="1" dirty="0" smtClean="0"/>
              <a:t>Teacher</a:t>
            </a:r>
            <a:r>
              <a:rPr lang="en-US" dirty="0" smtClean="0"/>
              <a:t>: </a:t>
            </a:r>
            <a:r>
              <a:rPr lang="en-US" dirty="0"/>
              <a:t>I'm thinking how I’ll mark this rather </a:t>
            </a:r>
            <a:r>
              <a:rPr lang="en-US" dirty="0" smtClean="0"/>
              <a:t>than</a:t>
            </a:r>
            <a:r>
              <a:rPr lang="mr-IN" dirty="0" smtClean="0"/>
              <a:t>…</a:t>
            </a:r>
            <a:r>
              <a:rPr lang="en-US" dirty="0" smtClean="0"/>
              <a:t>It's </a:t>
            </a:r>
            <a:r>
              <a:rPr lang="en-US" dirty="0"/>
              <a:t>a little bit, </a:t>
            </a:r>
            <a:r>
              <a:rPr lang="en-US" dirty="0" err="1"/>
              <a:t>muffly</a:t>
            </a:r>
            <a:r>
              <a:rPr lang="en-US" dirty="0"/>
              <a:t/>
            </a:r>
            <a:br>
              <a:rPr lang="en-US" dirty="0"/>
            </a:br>
            <a:r>
              <a:rPr lang="en-US" b="1" dirty="0" smtClean="0"/>
              <a:t>Student</a:t>
            </a:r>
            <a:r>
              <a:rPr lang="en-US" dirty="0" smtClean="0"/>
              <a:t>: </a:t>
            </a:r>
            <a:r>
              <a:rPr lang="en-US" dirty="0"/>
              <a:t>it's supposed to</a:t>
            </a:r>
            <a:br>
              <a:rPr lang="en-US" dirty="0"/>
            </a:br>
            <a:r>
              <a:rPr lang="en-US" b="1" dirty="0" smtClean="0"/>
              <a:t>Teacher: </a:t>
            </a:r>
            <a:r>
              <a:rPr lang="en-US" dirty="0"/>
              <a:t>[interruption] yeah but I think we need a clear. It doesn't look a lot. I’ll probably mark it on dynamics...and rhythm - I can hear that </a:t>
            </a:r>
            <a:r>
              <a:rPr lang="en-US" dirty="0" err="1"/>
              <a:t>rubato</a:t>
            </a:r>
            <a:r>
              <a:rPr lang="en-US" dirty="0"/>
              <a:t>, </a:t>
            </a:r>
            <a:r>
              <a:rPr lang="en-US" dirty="0" smtClean="0"/>
              <a:t>“intended expressiveness” </a:t>
            </a:r>
            <a:r>
              <a:rPr lang="mr-IN" dirty="0" smtClean="0"/>
              <a:t>…</a:t>
            </a:r>
            <a:r>
              <a:rPr lang="en-GB" dirty="0" smtClean="0"/>
              <a:t> </a:t>
            </a:r>
            <a:r>
              <a:rPr lang="en-US" dirty="0" smtClean="0"/>
              <a:t>I </a:t>
            </a:r>
            <a:r>
              <a:rPr lang="en-US" dirty="0"/>
              <a:t>understand you might want to compose 4 min piece but we have to obey </a:t>
            </a:r>
            <a:r>
              <a:rPr lang="en-US" dirty="0" smtClean="0"/>
              <a:t>the rules </a:t>
            </a:r>
            <a:r>
              <a:rPr lang="en-US" dirty="0"/>
              <a:t>of the exam board </a:t>
            </a:r>
            <a:endParaRPr lang="en-US" dirty="0" smtClean="0"/>
          </a:p>
          <a:p>
            <a:pPr algn="ctr"/>
            <a:endParaRPr lang="en-US" dirty="0" smtClean="0"/>
          </a:p>
          <a:p>
            <a:pPr algn="ctr"/>
            <a:endParaRPr lang="en-US" dirty="0"/>
          </a:p>
          <a:p>
            <a:pPr marL="139700" indent="0" algn="ctr">
              <a:buNone/>
            </a:pPr>
            <a:endParaRPr lang="en-US" dirty="0"/>
          </a:p>
          <a:p>
            <a:pPr marL="139700" indent="0" algn="ctr">
              <a:buNone/>
            </a:pPr>
            <a:r>
              <a:rPr lang="en-US" i="1" dirty="0" smtClean="0"/>
              <a:t>“It </a:t>
            </a:r>
            <a:r>
              <a:rPr lang="en-US" i="1" dirty="0"/>
              <a:t>is quite difficult because obviously they [the students] may say: “well I want it this way”, but then I've got my sort of my markers hat on and I'm thinking “right okay, what's going to get you the best mark?” </a:t>
            </a:r>
            <a:endParaRPr lang="en-US" i="1" dirty="0" smtClean="0"/>
          </a:p>
          <a:p>
            <a:pPr marL="139700" indent="0" algn="ctr">
              <a:buNone/>
            </a:pPr>
            <a:endParaRPr lang="en-US" i="1" dirty="0"/>
          </a:p>
          <a:p>
            <a:pPr marL="139700" indent="0" algn="ctr">
              <a:buNone/>
            </a:pPr>
            <a:r>
              <a:rPr lang="en-US" i="1" dirty="0" smtClean="0"/>
              <a:t>“I </a:t>
            </a:r>
            <a:r>
              <a:rPr lang="en-US" i="1" dirty="0"/>
              <a:t>let them do what they want within sort of reason really but again within the premises of what they're working to, to the </a:t>
            </a:r>
            <a:r>
              <a:rPr lang="en-US" i="1" dirty="0" smtClean="0"/>
              <a:t>brief” </a:t>
            </a:r>
            <a:endParaRPr lang="en-US" i="1" dirty="0"/>
          </a:p>
          <a:p>
            <a:endParaRPr lang="en-US" dirty="0"/>
          </a:p>
          <a:p>
            <a:endParaRPr lang="en-US" dirty="0"/>
          </a:p>
        </p:txBody>
      </p:sp>
      <p:sp>
        <p:nvSpPr>
          <p:cNvPr id="3" name="Title 2"/>
          <p:cNvSpPr>
            <a:spLocks noGrp="1"/>
          </p:cNvSpPr>
          <p:nvPr>
            <p:ph type="ctrTitle"/>
          </p:nvPr>
        </p:nvSpPr>
        <p:spPr/>
        <p:txBody>
          <a:bodyPr/>
          <a:lstStyle/>
          <a:p>
            <a:r>
              <a:rPr lang="en-US" dirty="0" smtClean="0"/>
              <a:t>Conflict with assessment</a:t>
            </a:r>
            <a:endParaRPr lang="en-US" dirty="0"/>
          </a:p>
        </p:txBody>
      </p:sp>
    </p:spTree>
    <p:extLst>
      <p:ext uri="{BB962C8B-B14F-4D97-AF65-F5344CB8AC3E}">
        <p14:creationId xmlns:p14="http://schemas.microsoft.com/office/powerpoint/2010/main" val="3417365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marL="139700" indent="0" algn="ctr">
              <a:buNone/>
            </a:pPr>
            <a:r>
              <a:rPr lang="en-US" i="1" dirty="0" smtClean="0"/>
              <a:t>“I </a:t>
            </a:r>
            <a:r>
              <a:rPr lang="en-US" i="1" dirty="0"/>
              <a:t>would say is it is intention isn't it. If you do it deliberately, if you intend it to not, to be a bit difficult or weird on that instrument then that's fine, but if you've just written it because you couldn't think of anything else </a:t>
            </a:r>
            <a:r>
              <a:rPr lang="mr-IN" i="1" dirty="0" smtClean="0"/>
              <a:t>…</a:t>
            </a:r>
            <a:r>
              <a:rPr lang="en-GB" i="1" dirty="0" smtClean="0"/>
              <a:t> </a:t>
            </a:r>
            <a:r>
              <a:rPr lang="en-US" i="1" dirty="0" smtClean="0"/>
              <a:t>They </a:t>
            </a:r>
            <a:r>
              <a:rPr lang="en-US" i="1" dirty="0" smtClean="0"/>
              <a:t>[examiners] should </a:t>
            </a:r>
            <a:r>
              <a:rPr lang="en-US" i="1" dirty="0"/>
              <a:t>assume that it has been done with logic and sense rather than an immediate reaction, which is just it doesn't sound great to </a:t>
            </a:r>
            <a:r>
              <a:rPr lang="en-US" i="1" dirty="0" smtClean="0"/>
              <a:t>them”</a:t>
            </a:r>
            <a:endParaRPr lang="en-US" i="1" dirty="0"/>
          </a:p>
          <a:p>
            <a:pPr marL="139700" indent="0" algn="ctr">
              <a:buNone/>
            </a:pPr>
            <a:endParaRPr lang="en-US" b="1" i="1" dirty="0" smtClean="0"/>
          </a:p>
          <a:p>
            <a:pPr marL="139700" indent="0" algn="ctr">
              <a:buNone/>
            </a:pPr>
            <a:r>
              <a:rPr lang="en-US" i="1" dirty="0" smtClean="0"/>
              <a:t>“The </a:t>
            </a:r>
            <a:r>
              <a:rPr lang="en-US" i="1" dirty="0"/>
              <a:t>teacher has been in that process from beginning for the student and understands how the composition has developed and grown and it's not necessarily all about the end product it's about the process as </a:t>
            </a:r>
            <a:r>
              <a:rPr lang="en-US" i="1" dirty="0" smtClean="0"/>
              <a:t>well”</a:t>
            </a:r>
            <a:endParaRPr lang="en-US" i="1" dirty="0"/>
          </a:p>
          <a:p>
            <a:pPr algn="ctr"/>
            <a:endParaRPr lang="en-US" i="1" dirty="0"/>
          </a:p>
        </p:txBody>
      </p:sp>
      <p:sp>
        <p:nvSpPr>
          <p:cNvPr id="3" name="Title 2"/>
          <p:cNvSpPr>
            <a:spLocks noGrp="1"/>
          </p:cNvSpPr>
          <p:nvPr>
            <p:ph type="ctrTitle"/>
          </p:nvPr>
        </p:nvSpPr>
        <p:spPr/>
        <p:txBody>
          <a:bodyPr/>
          <a:lstStyle/>
          <a:p>
            <a:r>
              <a:rPr lang="en-US" dirty="0" smtClean="0"/>
              <a:t>Process vs. Product </a:t>
            </a:r>
            <a:endParaRPr lang="en-US" dirty="0"/>
          </a:p>
        </p:txBody>
      </p:sp>
    </p:spTree>
    <p:extLst>
      <p:ext uri="{BB962C8B-B14F-4D97-AF65-F5344CB8AC3E}">
        <p14:creationId xmlns:p14="http://schemas.microsoft.com/office/powerpoint/2010/main" val="424568049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flipH="1">
            <a:off x="3600891" y="3707685"/>
            <a:ext cx="3367800" cy="1063200"/>
          </a:xfrm>
        </p:spPr>
        <p:txBody>
          <a:bodyPr/>
          <a:lstStyle/>
          <a:p>
            <a:r>
              <a:rPr lang="en-US" dirty="0">
                <a:solidFill>
                  <a:srgbClr val="7F7F7F"/>
                </a:solidFill>
              </a:rPr>
              <a:t>(Berkley, 2001)</a:t>
            </a:r>
            <a:br>
              <a:rPr lang="en-US" dirty="0">
                <a:solidFill>
                  <a:srgbClr val="7F7F7F"/>
                </a:solidFill>
              </a:rPr>
            </a:br>
            <a:endParaRPr lang="en-US" dirty="0"/>
          </a:p>
        </p:txBody>
      </p:sp>
      <p:sp>
        <p:nvSpPr>
          <p:cNvPr id="3" name="Title 2"/>
          <p:cNvSpPr>
            <a:spLocks noGrp="1"/>
          </p:cNvSpPr>
          <p:nvPr>
            <p:ph type="ctrTitle"/>
          </p:nvPr>
        </p:nvSpPr>
        <p:spPr>
          <a:xfrm flipH="1">
            <a:off x="1540700" y="1876076"/>
            <a:ext cx="7235135" cy="934200"/>
          </a:xfrm>
        </p:spPr>
        <p:txBody>
          <a:bodyPr/>
          <a:lstStyle/>
          <a:p>
            <a:pPr marL="38100" indent="0"/>
            <a:r>
              <a:rPr lang="en-US" sz="3200" dirty="0">
                <a:solidFill>
                  <a:srgbClr val="7F7F7F"/>
                </a:solidFill>
              </a:rPr>
              <a:t>“…teaching composing is more than delivering compositional techniques. The teacher directs and guides students towards successful goals…the teachers structures the student’s learning…”</a:t>
            </a:r>
            <a:br>
              <a:rPr lang="en-US" sz="3200" dirty="0">
                <a:solidFill>
                  <a:srgbClr val="7F7F7F"/>
                </a:solidFill>
              </a:rPr>
            </a:br>
            <a:endParaRPr lang="en-US" dirty="0"/>
          </a:p>
        </p:txBody>
      </p:sp>
    </p:spTree>
    <p:extLst>
      <p:ext uri="{BB962C8B-B14F-4D97-AF65-F5344CB8AC3E}">
        <p14:creationId xmlns:p14="http://schemas.microsoft.com/office/powerpoint/2010/main" val="28746389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36646" y="1471247"/>
            <a:ext cx="7704000" cy="3513000"/>
          </a:xfr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228600">
              <a:buFont typeface="+mj-lt"/>
              <a:buAutoNum type="arabicPeriod"/>
            </a:pPr>
            <a:r>
              <a:rPr lang="en-US" sz="1600" dirty="0" smtClean="0">
                <a:solidFill>
                  <a:srgbClr val="632F07"/>
                </a:solidFill>
              </a:rPr>
              <a:t>Extended </a:t>
            </a:r>
            <a:r>
              <a:rPr lang="en-US" sz="1600" dirty="0">
                <a:solidFill>
                  <a:srgbClr val="632F07"/>
                </a:solidFill>
              </a:rPr>
              <a:t>thinking, provided possibilities; </a:t>
            </a:r>
            <a:endParaRPr lang="en-US" sz="1600" dirty="0">
              <a:solidFill>
                <a:srgbClr val="632F07"/>
              </a:solidFill>
            </a:endParaRPr>
          </a:p>
          <a:p>
            <a:pPr marL="342900" indent="-228600">
              <a:buFont typeface="+mj-lt"/>
              <a:buAutoNum type="arabicPeriod"/>
            </a:pPr>
            <a:r>
              <a:rPr lang="en-US" sz="1600" dirty="0" smtClean="0">
                <a:solidFill>
                  <a:srgbClr val="632F07"/>
                </a:solidFill>
              </a:rPr>
              <a:t>Referenced </a:t>
            </a:r>
            <a:r>
              <a:rPr lang="en-US" sz="1600" dirty="0">
                <a:solidFill>
                  <a:srgbClr val="632F07"/>
                </a:solidFill>
              </a:rPr>
              <a:t>work to and beyond the tradition (signposting); </a:t>
            </a:r>
            <a:endParaRPr lang="en-US" sz="1600" dirty="0">
              <a:solidFill>
                <a:srgbClr val="632F07"/>
              </a:solidFill>
            </a:endParaRPr>
          </a:p>
          <a:p>
            <a:pPr marL="342900" indent="-228600">
              <a:buFont typeface="+mj-lt"/>
              <a:buAutoNum type="arabicPeriod"/>
            </a:pPr>
            <a:r>
              <a:rPr lang="en-US" sz="1600" dirty="0" smtClean="0">
                <a:solidFill>
                  <a:srgbClr val="632F07"/>
                </a:solidFill>
              </a:rPr>
              <a:t>Set </a:t>
            </a:r>
            <a:r>
              <a:rPr lang="en-US" sz="1600" dirty="0">
                <a:solidFill>
                  <a:srgbClr val="632F07"/>
                </a:solidFill>
              </a:rPr>
              <a:t>parameters for identity as a composer; </a:t>
            </a:r>
            <a:endParaRPr lang="en-US" sz="1600" dirty="0">
              <a:solidFill>
                <a:srgbClr val="632F07"/>
              </a:solidFill>
            </a:endParaRPr>
          </a:p>
          <a:p>
            <a:pPr marL="342900" indent="-228600">
              <a:buFont typeface="+mj-lt"/>
              <a:buAutoNum type="arabicPeriod"/>
            </a:pPr>
            <a:r>
              <a:rPr lang="en-US" sz="1600" dirty="0" smtClean="0">
                <a:solidFill>
                  <a:srgbClr val="632F07"/>
                </a:solidFill>
              </a:rPr>
              <a:t>Provoked </a:t>
            </a:r>
            <a:r>
              <a:rPr lang="en-US" sz="1600" dirty="0">
                <a:solidFill>
                  <a:srgbClr val="632F07"/>
                </a:solidFill>
              </a:rPr>
              <a:t>the student to describe and explain; </a:t>
            </a:r>
            <a:endParaRPr lang="en-US" sz="1600" dirty="0">
              <a:solidFill>
                <a:srgbClr val="632F07"/>
              </a:solidFill>
            </a:endParaRPr>
          </a:p>
          <a:p>
            <a:pPr marL="342900" indent="-228600">
              <a:buFont typeface="+mj-lt"/>
              <a:buAutoNum type="arabicPeriod"/>
            </a:pPr>
            <a:r>
              <a:rPr lang="en-US" sz="1600" dirty="0" smtClean="0">
                <a:solidFill>
                  <a:srgbClr val="632F07"/>
                </a:solidFill>
              </a:rPr>
              <a:t>Questioned </a:t>
            </a:r>
            <a:r>
              <a:rPr lang="en-US" sz="1600" dirty="0">
                <a:solidFill>
                  <a:srgbClr val="632F07"/>
                </a:solidFill>
              </a:rPr>
              <a:t>purpose, probed intention</a:t>
            </a:r>
            <a:r>
              <a:rPr lang="en-US" sz="1600" dirty="0" smtClean="0">
                <a:solidFill>
                  <a:srgbClr val="632F07"/>
                </a:solidFill>
              </a:rPr>
              <a:t>;</a:t>
            </a:r>
            <a:endParaRPr lang="en-US" sz="1600" dirty="0">
              <a:solidFill>
                <a:srgbClr val="632F07"/>
              </a:solidFill>
            </a:endParaRPr>
          </a:p>
          <a:p>
            <a:pPr marL="342900" indent="-228600">
              <a:buFont typeface="+mj-lt"/>
              <a:buAutoNum type="arabicPeriod"/>
            </a:pPr>
            <a:r>
              <a:rPr lang="en-US" sz="1600" dirty="0" smtClean="0">
                <a:solidFill>
                  <a:srgbClr val="632F07"/>
                </a:solidFill>
              </a:rPr>
              <a:t>Shifted </a:t>
            </a:r>
            <a:r>
              <a:rPr lang="en-US" sz="1600" dirty="0">
                <a:solidFill>
                  <a:srgbClr val="632F07"/>
                </a:solidFill>
              </a:rPr>
              <a:t>back and forth between micro and macro levels; </a:t>
            </a:r>
            <a:endParaRPr lang="en-US" sz="1600" dirty="0">
              <a:solidFill>
                <a:srgbClr val="632F07"/>
              </a:solidFill>
            </a:endParaRPr>
          </a:p>
          <a:p>
            <a:pPr marL="342900" indent="-228600">
              <a:buFont typeface="+mj-lt"/>
              <a:buAutoNum type="arabicPeriod"/>
            </a:pPr>
            <a:r>
              <a:rPr lang="en-US" sz="1600" dirty="0" smtClean="0">
                <a:solidFill>
                  <a:srgbClr val="632F07"/>
                </a:solidFill>
              </a:rPr>
              <a:t>Provided </a:t>
            </a:r>
            <a:r>
              <a:rPr lang="en-US" sz="1600" dirty="0">
                <a:solidFill>
                  <a:srgbClr val="632F07"/>
                </a:solidFill>
              </a:rPr>
              <a:t>multiple alternatives from analysis of student work; </a:t>
            </a:r>
            <a:endParaRPr lang="en-US" sz="1600" dirty="0">
              <a:solidFill>
                <a:srgbClr val="632F07"/>
              </a:solidFill>
            </a:endParaRPr>
          </a:p>
          <a:p>
            <a:pPr marL="342900" indent="-228600">
              <a:buFont typeface="+mj-lt"/>
              <a:buAutoNum type="arabicPeriod"/>
            </a:pPr>
            <a:r>
              <a:rPr lang="en-US" sz="1600" dirty="0" smtClean="0">
                <a:solidFill>
                  <a:srgbClr val="632F07"/>
                </a:solidFill>
              </a:rPr>
              <a:t>Prompted </a:t>
            </a:r>
            <a:r>
              <a:rPr lang="en-US" sz="1600" dirty="0">
                <a:solidFill>
                  <a:srgbClr val="632F07"/>
                </a:solidFill>
              </a:rPr>
              <a:t>the student to engage in self-analysis; </a:t>
            </a:r>
            <a:endParaRPr lang="en-US" sz="1600" dirty="0">
              <a:solidFill>
                <a:srgbClr val="632F07"/>
              </a:solidFill>
            </a:endParaRPr>
          </a:p>
          <a:p>
            <a:pPr marL="342900" indent="-228600">
              <a:buFont typeface="+mj-lt"/>
              <a:buAutoNum type="arabicPeriod"/>
            </a:pPr>
            <a:r>
              <a:rPr lang="en-US" sz="1600" dirty="0" smtClean="0">
                <a:solidFill>
                  <a:srgbClr val="632F07"/>
                </a:solidFill>
              </a:rPr>
              <a:t>Encouraged </a:t>
            </a:r>
            <a:r>
              <a:rPr lang="en-US" sz="1600" dirty="0">
                <a:solidFill>
                  <a:srgbClr val="632F07"/>
                </a:solidFill>
              </a:rPr>
              <a:t>goal setting and task identification; </a:t>
            </a:r>
            <a:endParaRPr lang="en-US" sz="1600" dirty="0">
              <a:solidFill>
                <a:srgbClr val="632F07"/>
              </a:solidFill>
            </a:endParaRPr>
          </a:p>
          <a:p>
            <a:pPr marL="342900" indent="-228600">
              <a:buFont typeface="+mj-lt"/>
              <a:buAutoNum type="arabicPeriod"/>
            </a:pPr>
            <a:r>
              <a:rPr lang="en-US" sz="1600" dirty="0" smtClean="0">
                <a:solidFill>
                  <a:srgbClr val="632F07"/>
                </a:solidFill>
              </a:rPr>
              <a:t>Engaged </a:t>
            </a:r>
            <a:r>
              <a:rPr lang="en-US" sz="1600" dirty="0">
                <a:solidFill>
                  <a:srgbClr val="632F07"/>
                </a:solidFill>
              </a:rPr>
              <a:t>in joint problem finding and problem solving; </a:t>
            </a:r>
            <a:endParaRPr lang="en-US" sz="1600" dirty="0">
              <a:solidFill>
                <a:srgbClr val="632F07"/>
              </a:solidFill>
            </a:endParaRPr>
          </a:p>
          <a:p>
            <a:pPr marL="342900" indent="-228600">
              <a:buFont typeface="+mj-lt"/>
              <a:buAutoNum type="arabicPeriod"/>
            </a:pPr>
            <a:r>
              <a:rPr lang="en-US" sz="1600" dirty="0" err="1">
                <a:solidFill>
                  <a:srgbClr val="632F07"/>
                </a:solidFill>
              </a:rPr>
              <a:t>P</a:t>
            </a:r>
            <a:r>
              <a:rPr lang="en-US" sz="1600" dirty="0" err="1" smtClean="0">
                <a:solidFill>
                  <a:srgbClr val="632F07"/>
                </a:solidFill>
              </a:rPr>
              <a:t>ovided</a:t>
            </a:r>
            <a:r>
              <a:rPr lang="en-US" sz="1600" dirty="0" smtClean="0">
                <a:solidFill>
                  <a:srgbClr val="632F07"/>
                </a:solidFill>
              </a:rPr>
              <a:t> </a:t>
            </a:r>
            <a:r>
              <a:rPr lang="en-US" sz="1600" dirty="0">
                <a:solidFill>
                  <a:srgbClr val="632F07"/>
                </a:solidFill>
              </a:rPr>
              <a:t>reassurance</a:t>
            </a:r>
            <a:r>
              <a:rPr lang="en-US" sz="1600" dirty="0" smtClean="0">
                <a:solidFill>
                  <a:srgbClr val="632F07"/>
                </a:solidFill>
              </a:rPr>
              <a:t>;</a:t>
            </a:r>
          </a:p>
          <a:p>
            <a:pPr marL="342900" indent="-228600">
              <a:buFont typeface="+mj-lt"/>
              <a:buAutoNum type="arabicPeriod"/>
            </a:pPr>
            <a:r>
              <a:rPr lang="en-US" sz="1600" dirty="0" smtClean="0">
                <a:solidFill>
                  <a:srgbClr val="632F07"/>
                </a:solidFill>
              </a:rPr>
              <a:t>Gave </a:t>
            </a:r>
            <a:r>
              <a:rPr lang="en-US" sz="1600" dirty="0" err="1">
                <a:solidFill>
                  <a:srgbClr val="632F07"/>
                </a:solidFill>
              </a:rPr>
              <a:t>licence</a:t>
            </a:r>
            <a:r>
              <a:rPr lang="en-US" sz="1600" dirty="0">
                <a:solidFill>
                  <a:srgbClr val="632F07"/>
                </a:solidFill>
              </a:rPr>
              <a:t> to </a:t>
            </a:r>
            <a:r>
              <a:rPr lang="en-US" sz="1600" dirty="0" smtClean="0">
                <a:solidFill>
                  <a:srgbClr val="632F07"/>
                </a:solidFill>
              </a:rPr>
              <a:t>change</a:t>
            </a:r>
            <a:endParaRPr lang="en-GB" sz="1600" dirty="0">
              <a:solidFill>
                <a:srgbClr val="632F07"/>
              </a:solidFill>
            </a:endParaRPr>
          </a:p>
        </p:txBody>
      </p:sp>
      <p:sp>
        <p:nvSpPr>
          <p:cNvPr id="3" name="Title 2"/>
          <p:cNvSpPr>
            <a:spLocks noGrp="1"/>
          </p:cNvSpPr>
          <p:nvPr>
            <p:ph type="ctrTitle"/>
          </p:nvPr>
        </p:nvSpPr>
        <p:spPr/>
        <p:txBody>
          <a:bodyPr/>
          <a:lstStyle/>
          <a:p>
            <a:r>
              <a:rPr lang="en-US" b="1" dirty="0">
                <a:latin typeface="Raleway "/>
                <a:cs typeface="Raleway "/>
              </a:rPr>
              <a:t>Barrett (2006) 12 strategies for supporting </a:t>
            </a:r>
            <a:r>
              <a:rPr lang="en-US" b="1" dirty="0" smtClean="0">
                <a:latin typeface="Raleway "/>
                <a:cs typeface="Raleway "/>
              </a:rPr>
              <a:t>the </a:t>
            </a:r>
            <a:r>
              <a:rPr lang="en-US" b="1" dirty="0">
                <a:latin typeface="Raleway "/>
                <a:cs typeface="Raleway "/>
              </a:rPr>
              <a:t>teaching of composing</a:t>
            </a:r>
            <a:r>
              <a:rPr lang="en-US" b="1" dirty="0" smtClean="0">
                <a:latin typeface="Raleway "/>
                <a:cs typeface="Raleway "/>
              </a:rPr>
              <a:t>:</a:t>
            </a:r>
            <a:endParaRPr lang="en-US" dirty="0"/>
          </a:p>
        </p:txBody>
      </p:sp>
    </p:spTree>
    <p:extLst>
      <p:ext uri="{BB962C8B-B14F-4D97-AF65-F5344CB8AC3E}">
        <p14:creationId xmlns:p14="http://schemas.microsoft.com/office/powerpoint/2010/main" val="140575396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qua Marketing Plan by Slidego">
  <a:themeElements>
    <a:clrScheme name="Simple Light">
      <a:dk1>
        <a:srgbClr val="434343"/>
      </a:dk1>
      <a:lt1>
        <a:srgbClr val="FFFFFF"/>
      </a:lt1>
      <a:dk2>
        <a:srgbClr val="632F07"/>
      </a:dk2>
      <a:lt2>
        <a:srgbClr val="D47843"/>
      </a:lt2>
      <a:accent1>
        <a:srgbClr val="D47843"/>
      </a:accent1>
      <a:accent2>
        <a:srgbClr val="A8BAD7"/>
      </a:accent2>
      <a:accent3>
        <a:srgbClr val="9FC5E8"/>
      </a:accent3>
      <a:accent4>
        <a:srgbClr val="DC9EBD"/>
      </a:accent4>
      <a:accent5>
        <a:srgbClr val="7D93C4"/>
      </a:accent5>
      <a:accent6>
        <a:srgbClr val="DC946F"/>
      </a:accent6>
      <a:hlink>
        <a:srgbClr val="0737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CAB10F635BE64F86534232B8ED5106" ma:contentTypeVersion="13" ma:contentTypeDescription="Create a new document." ma:contentTypeScope="" ma:versionID="29c7a85f9c5697e7687a8d1bb5b70cb6">
  <xsd:schema xmlns:xsd="http://www.w3.org/2001/XMLSchema" xmlns:xs="http://www.w3.org/2001/XMLSchema" xmlns:p="http://schemas.microsoft.com/office/2006/metadata/properties" xmlns:ns2="15fe2f4b-e4f3-4e6e-8726-21471da6f645" xmlns:ns3="0d3265ba-b221-48cd-9033-dbe725718aa8" targetNamespace="http://schemas.microsoft.com/office/2006/metadata/properties" ma:root="true" ma:fieldsID="5d6bc8a23eb25349af9919f0909aa570" ns2:_="" ns3:_="">
    <xsd:import namespace="15fe2f4b-e4f3-4e6e-8726-21471da6f645"/>
    <xsd:import namespace="0d3265ba-b221-48cd-9033-dbe725718aa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fe2f4b-e4f3-4e6e-8726-21471da6f6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d3265ba-b221-48cd-9033-dbe725718aa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2D4CBB-1EEC-4F8A-81C6-9BC03D27A560}"/>
</file>

<file path=customXml/itemProps2.xml><?xml version="1.0" encoding="utf-8"?>
<ds:datastoreItem xmlns:ds="http://schemas.openxmlformats.org/officeDocument/2006/customXml" ds:itemID="{B119E0F8-F732-4A67-A8CE-9745BC9E5EE0}"/>
</file>

<file path=customXml/itemProps3.xml><?xml version="1.0" encoding="utf-8"?>
<ds:datastoreItem xmlns:ds="http://schemas.openxmlformats.org/officeDocument/2006/customXml" ds:itemID="{89300D41-CABD-4556-9AAF-D13D2F556D1F}"/>
</file>

<file path=docProps/app.xml><?xml version="1.0" encoding="utf-8"?>
<Properties xmlns="http://schemas.openxmlformats.org/officeDocument/2006/extended-properties" xmlns:vt="http://schemas.openxmlformats.org/officeDocument/2006/docPropsVTypes">
  <TotalTime>416</TotalTime>
  <Words>633</Words>
  <Application>Microsoft Macintosh PowerPoint</Application>
  <PresentationFormat>On-screen Show (16:9)</PresentationFormat>
  <Paragraphs>70</Paragraphs>
  <Slides>12</Slides>
  <Notes>11</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Aqua Marketing Plan by Slidego</vt:lpstr>
      <vt:lpstr>Uncovering Intention </vt:lpstr>
      <vt:lpstr>Tell me what you see?</vt:lpstr>
      <vt:lpstr>PowerPoint Presentation</vt:lpstr>
      <vt:lpstr>PowerPoint Presentation</vt:lpstr>
      <vt:lpstr>Influencing Factors </vt:lpstr>
      <vt:lpstr>Conflict with assessment</vt:lpstr>
      <vt:lpstr>Process vs. Product </vt:lpstr>
      <vt:lpstr>“…teaching composing is more than delivering compositional techniques. The teacher directs and guides students towards successful goals…the teachers structures the student’s learning…” </vt:lpstr>
      <vt:lpstr>Barrett (2006) 12 strategies for supporting the teaching of composing:</vt:lpstr>
      <vt:lpstr>Questioning ‘might lead to some important insights about the musical workings of each child’s mind’</vt:lpstr>
      <vt:lpstr>What questions help uncover a student's intention?  </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Kirsty Devaney</cp:lastModifiedBy>
  <cp:revision>16</cp:revision>
  <dcterms:modified xsi:type="dcterms:W3CDTF">2021-05-24T15:44:59Z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0x01010034CAB10F635BE64F86534232B8ED5106</vt:lpwstr>
  </property>
  <property fmtid="{D5CDD505-2E9C-101B-9397-08002B2CF9AE}" pid="3" name="Order">
    <vt:r8>250500</vt:r8>
  </property>
  <property fmtid="{D5CDD505-2E9C-101B-9397-08002B2CF9AE}" pid="4" name="_ExtendedDescription">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ies>
</file>