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diagrams/data3.xml" ContentType="application/vnd.openxmlformats-officedocument.drawingml.diagramData+xml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diagrams/data2.xml" ContentType="application/vnd.openxmlformats-officedocument.drawingml.diagramData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colors3.xml" ContentType="application/vnd.openxmlformats-officedocument.drawingml.diagramColors+xml"/>
  <Override PartName="/ppt/diagrams/quickStyle3.xml" ContentType="application/vnd.openxmlformats-officedocument.drawingml.diagramStyle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rawing2.xml" ContentType="application/vnd.ms-office.drawingml.diagramDrawing+xml"/>
  <Override PartName="/ppt/diagrams/colors2.xml" ContentType="application/vnd.openxmlformats-officedocument.drawingml.diagramColors+xml"/>
  <Override PartName="/ppt/theme/theme1.xml" ContentType="application/vnd.openxmlformats-officedocument.theme+xml"/>
  <Override PartName="/ppt/diagrams/quickStyle2.xml" ContentType="application/vnd.openxmlformats-officedocument.drawingml.diagramStyle+xml"/>
  <Override PartName="/ppt/diagrams/layout2.xml" ContentType="application/vnd.openxmlformats-officedocument.drawingml.diagramLayout+xml"/>
  <Override PartName="/ppt/diagrams/quickStyle1.xml" ContentType="application/vnd.openxmlformats-officedocument.drawingml.diagramStyle+xml"/>
  <Override PartName="/ppt/diagrams/drawing1.xml" ContentType="application/vnd.ms-office.drawingml.diagramDrawing+xml"/>
  <Override PartName="/ppt/diagrams/drawing3.xml" ContentType="application/vnd.ms-office.drawingml.diagramDrawing+xml"/>
  <Override PartName="/ppt/diagrams/colors1.xml" ContentType="application/vnd.openxmlformats-officedocument.drawingml.diagramCol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57" r:id="rId3"/>
    <p:sldId id="260" r:id="rId4"/>
    <p:sldId id="264" r:id="rId5"/>
    <p:sldId id="265" r:id="rId6"/>
    <p:sldId id="267" r:id="rId7"/>
    <p:sldId id="268" r:id="rId8"/>
    <p:sldId id="269" r:id="rId9"/>
    <p:sldId id="266" r:id="rId10"/>
    <p:sldId id="271" r:id="rId11"/>
    <p:sldId id="270" r:id="rId12"/>
    <p:sldId id="259" r:id="rId13"/>
    <p:sldId id="261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391"/>
    <p:restoredTop sz="94694"/>
  </p:normalViewPr>
  <p:slideViewPr>
    <p:cSldViewPr snapToGrid="0" snapToObjects="1">
      <p:cViewPr varScale="1">
        <p:scale>
          <a:sx n="88" d="100"/>
          <a:sy n="88" d="100"/>
        </p:scale>
        <p:origin x="184" y="10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03F716-CD26-FB41-969A-C4F745426204}" type="doc">
      <dgm:prSet loTypeId="urn:microsoft.com/office/officeart/2005/8/layout/arrow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D2257AD-A9EE-0C40-A0DA-2C14A4EDA20F}">
      <dgm:prSet phldrT="[Text]"/>
      <dgm:spPr/>
      <dgm:t>
        <a:bodyPr/>
        <a:lstStyle/>
        <a:p>
          <a:r>
            <a:rPr lang="en-GB" dirty="0"/>
            <a:t>EYFS &amp; KS1</a:t>
          </a:r>
        </a:p>
      </dgm:t>
    </dgm:pt>
    <dgm:pt modelId="{7E944864-BC82-F247-A21B-BEA3FBE8FD61}" type="parTrans" cxnId="{67B39048-7F1C-114C-B0D9-BBF0874BF31A}">
      <dgm:prSet/>
      <dgm:spPr/>
      <dgm:t>
        <a:bodyPr/>
        <a:lstStyle/>
        <a:p>
          <a:endParaRPr lang="en-GB"/>
        </a:p>
      </dgm:t>
    </dgm:pt>
    <dgm:pt modelId="{983CB7CD-CA0B-D244-924E-C7EFDC28862E}" type="sibTrans" cxnId="{67B39048-7F1C-114C-B0D9-BBF0874BF31A}">
      <dgm:prSet/>
      <dgm:spPr/>
      <dgm:t>
        <a:bodyPr/>
        <a:lstStyle/>
        <a:p>
          <a:endParaRPr lang="en-GB"/>
        </a:p>
      </dgm:t>
    </dgm:pt>
    <dgm:pt modelId="{1932D2C6-8407-B644-9F27-214F4CB6B14C}">
      <dgm:prSet/>
      <dgm:spPr/>
      <dgm:t>
        <a:bodyPr/>
        <a:lstStyle/>
        <a:p>
          <a:r>
            <a:rPr lang="en-GB" dirty="0"/>
            <a:t>KS2</a:t>
          </a:r>
        </a:p>
      </dgm:t>
    </dgm:pt>
    <dgm:pt modelId="{135A0D50-BB63-1540-BED4-AEA56F187BCE}" type="parTrans" cxnId="{B6981D4E-FBD9-C642-8A6C-7369DEAF6F98}">
      <dgm:prSet/>
      <dgm:spPr/>
      <dgm:t>
        <a:bodyPr/>
        <a:lstStyle/>
        <a:p>
          <a:endParaRPr lang="en-GB"/>
        </a:p>
      </dgm:t>
    </dgm:pt>
    <dgm:pt modelId="{0A576A8F-756D-D645-9A36-AC25290E3434}" type="sibTrans" cxnId="{B6981D4E-FBD9-C642-8A6C-7369DEAF6F98}">
      <dgm:prSet/>
      <dgm:spPr/>
      <dgm:t>
        <a:bodyPr/>
        <a:lstStyle/>
        <a:p>
          <a:endParaRPr lang="en-GB"/>
        </a:p>
      </dgm:t>
    </dgm:pt>
    <dgm:pt modelId="{86830905-BDB9-2340-A4BA-4E13DC9652FB}">
      <dgm:prSet/>
      <dgm:spPr/>
      <dgm:t>
        <a:bodyPr/>
        <a:lstStyle/>
        <a:p>
          <a:r>
            <a:rPr lang="en-GB" dirty="0"/>
            <a:t>KS3</a:t>
          </a:r>
        </a:p>
      </dgm:t>
    </dgm:pt>
    <dgm:pt modelId="{FC891F5B-568E-6945-9936-18D74B607935}" type="parTrans" cxnId="{DF49BA62-ADFE-6342-9EAD-6720B11626A1}">
      <dgm:prSet/>
      <dgm:spPr/>
      <dgm:t>
        <a:bodyPr/>
        <a:lstStyle/>
        <a:p>
          <a:endParaRPr lang="en-GB"/>
        </a:p>
      </dgm:t>
    </dgm:pt>
    <dgm:pt modelId="{F6851B24-FCDC-3E4C-80A9-33D419043411}" type="sibTrans" cxnId="{DF49BA62-ADFE-6342-9EAD-6720B11626A1}">
      <dgm:prSet/>
      <dgm:spPr/>
      <dgm:t>
        <a:bodyPr/>
        <a:lstStyle/>
        <a:p>
          <a:endParaRPr lang="en-GB"/>
        </a:p>
      </dgm:t>
    </dgm:pt>
    <dgm:pt modelId="{55717D4D-B348-F646-B702-A9E0E5E9D55D}">
      <dgm:prSet/>
      <dgm:spPr/>
      <dgm:t>
        <a:bodyPr/>
        <a:lstStyle/>
        <a:p>
          <a:r>
            <a:rPr lang="en-GB" dirty="0"/>
            <a:t>Y10</a:t>
          </a:r>
        </a:p>
      </dgm:t>
    </dgm:pt>
    <dgm:pt modelId="{83337204-C3C4-454C-B4B0-04A77B0303C6}" type="parTrans" cxnId="{FA691F63-51E2-2743-99B6-79C52BA13CC1}">
      <dgm:prSet/>
      <dgm:spPr/>
      <dgm:t>
        <a:bodyPr/>
        <a:lstStyle/>
        <a:p>
          <a:endParaRPr lang="en-GB"/>
        </a:p>
      </dgm:t>
    </dgm:pt>
    <dgm:pt modelId="{E92CAB20-1492-4940-B8A2-D55737A2BC68}" type="sibTrans" cxnId="{FA691F63-51E2-2743-99B6-79C52BA13CC1}">
      <dgm:prSet/>
      <dgm:spPr/>
      <dgm:t>
        <a:bodyPr/>
        <a:lstStyle/>
        <a:p>
          <a:endParaRPr lang="en-GB"/>
        </a:p>
      </dgm:t>
    </dgm:pt>
    <dgm:pt modelId="{D5F9FF72-40EB-8E44-BB03-22C23C27845A}">
      <dgm:prSet/>
      <dgm:spPr/>
      <dgm:t>
        <a:bodyPr/>
        <a:lstStyle/>
        <a:p>
          <a:r>
            <a:rPr lang="en-GB" dirty="0"/>
            <a:t>Y11</a:t>
          </a:r>
        </a:p>
      </dgm:t>
    </dgm:pt>
    <dgm:pt modelId="{D8BD27AD-B58E-BA4E-A041-1F73EDAEA12D}" type="parTrans" cxnId="{87BCF9EE-7835-6244-9363-AC6AC1CA50AF}">
      <dgm:prSet/>
      <dgm:spPr/>
      <dgm:t>
        <a:bodyPr/>
        <a:lstStyle/>
        <a:p>
          <a:endParaRPr lang="en-GB"/>
        </a:p>
      </dgm:t>
    </dgm:pt>
    <dgm:pt modelId="{0EBE7070-6BA9-C64D-966A-D759A27DDBCB}" type="sibTrans" cxnId="{87BCF9EE-7835-6244-9363-AC6AC1CA50AF}">
      <dgm:prSet/>
      <dgm:spPr/>
      <dgm:t>
        <a:bodyPr/>
        <a:lstStyle/>
        <a:p>
          <a:endParaRPr lang="en-GB"/>
        </a:p>
      </dgm:t>
    </dgm:pt>
    <dgm:pt modelId="{39BCD27D-9471-D648-B67E-6575D947CD2F}" type="pres">
      <dgm:prSet presAssocID="{9303F716-CD26-FB41-969A-C4F745426204}" presName="arrowDiagram" presStyleCnt="0">
        <dgm:presLayoutVars>
          <dgm:chMax val="5"/>
          <dgm:dir/>
          <dgm:resizeHandles val="exact"/>
        </dgm:presLayoutVars>
      </dgm:prSet>
      <dgm:spPr/>
    </dgm:pt>
    <dgm:pt modelId="{9FE81753-06CD-6343-BE0A-127E1748CA29}" type="pres">
      <dgm:prSet presAssocID="{9303F716-CD26-FB41-969A-C4F745426204}" presName="arrow" presStyleLbl="bgShp" presStyleIdx="0" presStyleCnt="1"/>
      <dgm:spPr/>
    </dgm:pt>
    <dgm:pt modelId="{2754F9CD-45C6-8144-9BE5-B7E5EDB5AE58}" type="pres">
      <dgm:prSet presAssocID="{9303F716-CD26-FB41-969A-C4F745426204}" presName="arrowDiagram5" presStyleCnt="0"/>
      <dgm:spPr/>
    </dgm:pt>
    <dgm:pt modelId="{3A580D55-2CE1-ED44-8A92-16269DF7CE9B}" type="pres">
      <dgm:prSet presAssocID="{AD2257AD-A9EE-0C40-A0DA-2C14A4EDA20F}" presName="bullet5a" presStyleLbl="node1" presStyleIdx="0" presStyleCnt="5"/>
      <dgm:spPr/>
    </dgm:pt>
    <dgm:pt modelId="{6B76DAE6-CDF2-8942-8FB0-656DA2583918}" type="pres">
      <dgm:prSet presAssocID="{AD2257AD-A9EE-0C40-A0DA-2C14A4EDA20F}" presName="textBox5a" presStyleLbl="revTx" presStyleIdx="0" presStyleCnt="5">
        <dgm:presLayoutVars>
          <dgm:bulletEnabled val="1"/>
        </dgm:presLayoutVars>
      </dgm:prSet>
      <dgm:spPr/>
    </dgm:pt>
    <dgm:pt modelId="{60998150-ECCC-E645-B868-BDFE6CEB997C}" type="pres">
      <dgm:prSet presAssocID="{1932D2C6-8407-B644-9F27-214F4CB6B14C}" presName="bullet5b" presStyleLbl="node1" presStyleIdx="1" presStyleCnt="5"/>
      <dgm:spPr/>
    </dgm:pt>
    <dgm:pt modelId="{D2405D5F-E53F-5D41-B33E-3AB1D64EB07E}" type="pres">
      <dgm:prSet presAssocID="{1932D2C6-8407-B644-9F27-214F4CB6B14C}" presName="textBox5b" presStyleLbl="revTx" presStyleIdx="1" presStyleCnt="5">
        <dgm:presLayoutVars>
          <dgm:bulletEnabled val="1"/>
        </dgm:presLayoutVars>
      </dgm:prSet>
      <dgm:spPr/>
    </dgm:pt>
    <dgm:pt modelId="{14CDD769-46EB-CA4F-8584-8C4055B02180}" type="pres">
      <dgm:prSet presAssocID="{86830905-BDB9-2340-A4BA-4E13DC9652FB}" presName="bullet5c" presStyleLbl="node1" presStyleIdx="2" presStyleCnt="5"/>
      <dgm:spPr/>
    </dgm:pt>
    <dgm:pt modelId="{F26E60A8-9E37-2441-810C-DB2B2E13D030}" type="pres">
      <dgm:prSet presAssocID="{86830905-BDB9-2340-A4BA-4E13DC9652FB}" presName="textBox5c" presStyleLbl="revTx" presStyleIdx="2" presStyleCnt="5">
        <dgm:presLayoutVars>
          <dgm:bulletEnabled val="1"/>
        </dgm:presLayoutVars>
      </dgm:prSet>
      <dgm:spPr/>
    </dgm:pt>
    <dgm:pt modelId="{64AD8AB1-FA0A-A941-A559-2A9D7F93CEFE}" type="pres">
      <dgm:prSet presAssocID="{55717D4D-B348-F646-B702-A9E0E5E9D55D}" presName="bullet5d" presStyleLbl="node1" presStyleIdx="3" presStyleCnt="5"/>
      <dgm:spPr/>
    </dgm:pt>
    <dgm:pt modelId="{4ACC7C58-A4F4-D54C-B6D9-F67567288E43}" type="pres">
      <dgm:prSet presAssocID="{55717D4D-B348-F646-B702-A9E0E5E9D55D}" presName="textBox5d" presStyleLbl="revTx" presStyleIdx="3" presStyleCnt="5">
        <dgm:presLayoutVars>
          <dgm:bulletEnabled val="1"/>
        </dgm:presLayoutVars>
      </dgm:prSet>
      <dgm:spPr/>
    </dgm:pt>
    <dgm:pt modelId="{BAE8B241-0025-6448-BABD-216489A15F03}" type="pres">
      <dgm:prSet presAssocID="{D5F9FF72-40EB-8E44-BB03-22C23C27845A}" presName="bullet5e" presStyleLbl="node1" presStyleIdx="4" presStyleCnt="5"/>
      <dgm:spPr/>
    </dgm:pt>
    <dgm:pt modelId="{29598024-B7CE-214D-B7E0-A8AD4D6533A3}" type="pres">
      <dgm:prSet presAssocID="{D5F9FF72-40EB-8E44-BB03-22C23C27845A}" presName="textBox5e" presStyleLbl="revTx" presStyleIdx="4" presStyleCnt="5">
        <dgm:presLayoutVars>
          <dgm:bulletEnabled val="1"/>
        </dgm:presLayoutVars>
      </dgm:prSet>
      <dgm:spPr/>
    </dgm:pt>
  </dgm:ptLst>
  <dgm:cxnLst>
    <dgm:cxn modelId="{35117E0A-F929-014A-8ED8-94B3391DA40D}" type="presOf" srcId="{D5F9FF72-40EB-8E44-BB03-22C23C27845A}" destId="{29598024-B7CE-214D-B7E0-A8AD4D6533A3}" srcOrd="0" destOrd="0" presId="urn:microsoft.com/office/officeart/2005/8/layout/arrow2"/>
    <dgm:cxn modelId="{67B39048-7F1C-114C-B0D9-BBF0874BF31A}" srcId="{9303F716-CD26-FB41-969A-C4F745426204}" destId="{AD2257AD-A9EE-0C40-A0DA-2C14A4EDA20F}" srcOrd="0" destOrd="0" parTransId="{7E944864-BC82-F247-A21B-BEA3FBE8FD61}" sibTransId="{983CB7CD-CA0B-D244-924E-C7EFDC28862E}"/>
    <dgm:cxn modelId="{B6981D4E-FBD9-C642-8A6C-7369DEAF6F98}" srcId="{9303F716-CD26-FB41-969A-C4F745426204}" destId="{1932D2C6-8407-B644-9F27-214F4CB6B14C}" srcOrd="1" destOrd="0" parTransId="{135A0D50-BB63-1540-BED4-AEA56F187BCE}" sibTransId="{0A576A8F-756D-D645-9A36-AC25290E3434}"/>
    <dgm:cxn modelId="{DF49BA62-ADFE-6342-9EAD-6720B11626A1}" srcId="{9303F716-CD26-FB41-969A-C4F745426204}" destId="{86830905-BDB9-2340-A4BA-4E13DC9652FB}" srcOrd="2" destOrd="0" parTransId="{FC891F5B-568E-6945-9936-18D74B607935}" sibTransId="{F6851B24-FCDC-3E4C-80A9-33D419043411}"/>
    <dgm:cxn modelId="{FA691F63-51E2-2743-99B6-79C52BA13CC1}" srcId="{9303F716-CD26-FB41-969A-C4F745426204}" destId="{55717D4D-B348-F646-B702-A9E0E5E9D55D}" srcOrd="3" destOrd="0" parTransId="{83337204-C3C4-454C-B4B0-04A77B0303C6}" sibTransId="{E92CAB20-1492-4940-B8A2-D55737A2BC68}"/>
    <dgm:cxn modelId="{B2D0D7D3-BEF1-7D4F-B2DC-743043072140}" type="presOf" srcId="{9303F716-CD26-FB41-969A-C4F745426204}" destId="{39BCD27D-9471-D648-B67E-6575D947CD2F}" srcOrd="0" destOrd="0" presId="urn:microsoft.com/office/officeart/2005/8/layout/arrow2"/>
    <dgm:cxn modelId="{DC41FCD7-68C2-CA47-B417-C1967DEA6FE5}" type="presOf" srcId="{55717D4D-B348-F646-B702-A9E0E5E9D55D}" destId="{4ACC7C58-A4F4-D54C-B6D9-F67567288E43}" srcOrd="0" destOrd="0" presId="urn:microsoft.com/office/officeart/2005/8/layout/arrow2"/>
    <dgm:cxn modelId="{2A0743E3-A4B8-C047-9757-15F6248765EA}" type="presOf" srcId="{1932D2C6-8407-B644-9F27-214F4CB6B14C}" destId="{D2405D5F-E53F-5D41-B33E-3AB1D64EB07E}" srcOrd="0" destOrd="0" presId="urn:microsoft.com/office/officeart/2005/8/layout/arrow2"/>
    <dgm:cxn modelId="{F4BBDBEE-5F0A-6A4F-8824-0DAF713F6B40}" type="presOf" srcId="{AD2257AD-A9EE-0C40-A0DA-2C14A4EDA20F}" destId="{6B76DAE6-CDF2-8942-8FB0-656DA2583918}" srcOrd="0" destOrd="0" presId="urn:microsoft.com/office/officeart/2005/8/layout/arrow2"/>
    <dgm:cxn modelId="{87BCF9EE-7835-6244-9363-AC6AC1CA50AF}" srcId="{9303F716-CD26-FB41-969A-C4F745426204}" destId="{D5F9FF72-40EB-8E44-BB03-22C23C27845A}" srcOrd="4" destOrd="0" parTransId="{D8BD27AD-B58E-BA4E-A041-1F73EDAEA12D}" sibTransId="{0EBE7070-6BA9-C64D-966A-D759A27DDBCB}"/>
    <dgm:cxn modelId="{C97BF5F1-0C3B-A642-B1F4-FFF22A49CDA0}" type="presOf" srcId="{86830905-BDB9-2340-A4BA-4E13DC9652FB}" destId="{F26E60A8-9E37-2441-810C-DB2B2E13D030}" srcOrd="0" destOrd="0" presId="urn:microsoft.com/office/officeart/2005/8/layout/arrow2"/>
    <dgm:cxn modelId="{3066FB50-BEEA-6E4A-BDD0-6B980742E144}" type="presParOf" srcId="{39BCD27D-9471-D648-B67E-6575D947CD2F}" destId="{9FE81753-06CD-6343-BE0A-127E1748CA29}" srcOrd="0" destOrd="0" presId="urn:microsoft.com/office/officeart/2005/8/layout/arrow2"/>
    <dgm:cxn modelId="{1E8D6A59-D643-5B48-8F2B-BE11A2C45033}" type="presParOf" srcId="{39BCD27D-9471-D648-B67E-6575D947CD2F}" destId="{2754F9CD-45C6-8144-9BE5-B7E5EDB5AE58}" srcOrd="1" destOrd="0" presId="urn:microsoft.com/office/officeart/2005/8/layout/arrow2"/>
    <dgm:cxn modelId="{06DA65C0-7486-0749-BF39-50BA10A638CC}" type="presParOf" srcId="{2754F9CD-45C6-8144-9BE5-B7E5EDB5AE58}" destId="{3A580D55-2CE1-ED44-8A92-16269DF7CE9B}" srcOrd="0" destOrd="0" presId="urn:microsoft.com/office/officeart/2005/8/layout/arrow2"/>
    <dgm:cxn modelId="{9C5E9575-A158-F042-9955-1128D548A600}" type="presParOf" srcId="{2754F9CD-45C6-8144-9BE5-B7E5EDB5AE58}" destId="{6B76DAE6-CDF2-8942-8FB0-656DA2583918}" srcOrd="1" destOrd="0" presId="urn:microsoft.com/office/officeart/2005/8/layout/arrow2"/>
    <dgm:cxn modelId="{E860C1BE-DB9C-844F-9E6F-2A0E5B229F8A}" type="presParOf" srcId="{2754F9CD-45C6-8144-9BE5-B7E5EDB5AE58}" destId="{60998150-ECCC-E645-B868-BDFE6CEB997C}" srcOrd="2" destOrd="0" presId="urn:microsoft.com/office/officeart/2005/8/layout/arrow2"/>
    <dgm:cxn modelId="{CF3A33C5-4EA1-944B-9133-39FBFBEA9B59}" type="presParOf" srcId="{2754F9CD-45C6-8144-9BE5-B7E5EDB5AE58}" destId="{D2405D5F-E53F-5D41-B33E-3AB1D64EB07E}" srcOrd="3" destOrd="0" presId="urn:microsoft.com/office/officeart/2005/8/layout/arrow2"/>
    <dgm:cxn modelId="{D6CC8850-0537-E94F-8C27-8F7EA66A9E08}" type="presParOf" srcId="{2754F9CD-45C6-8144-9BE5-B7E5EDB5AE58}" destId="{14CDD769-46EB-CA4F-8584-8C4055B02180}" srcOrd="4" destOrd="0" presId="urn:microsoft.com/office/officeart/2005/8/layout/arrow2"/>
    <dgm:cxn modelId="{0C27A57F-D21F-524C-AB8C-987B7F0322E5}" type="presParOf" srcId="{2754F9CD-45C6-8144-9BE5-B7E5EDB5AE58}" destId="{F26E60A8-9E37-2441-810C-DB2B2E13D030}" srcOrd="5" destOrd="0" presId="urn:microsoft.com/office/officeart/2005/8/layout/arrow2"/>
    <dgm:cxn modelId="{F749BBDD-E3BE-8F41-A393-43A8E2057569}" type="presParOf" srcId="{2754F9CD-45C6-8144-9BE5-B7E5EDB5AE58}" destId="{64AD8AB1-FA0A-A941-A559-2A9D7F93CEFE}" srcOrd="6" destOrd="0" presId="urn:microsoft.com/office/officeart/2005/8/layout/arrow2"/>
    <dgm:cxn modelId="{CA5581C6-7478-7546-BA27-C13968AAEB3D}" type="presParOf" srcId="{2754F9CD-45C6-8144-9BE5-B7E5EDB5AE58}" destId="{4ACC7C58-A4F4-D54C-B6D9-F67567288E43}" srcOrd="7" destOrd="0" presId="urn:microsoft.com/office/officeart/2005/8/layout/arrow2"/>
    <dgm:cxn modelId="{AD868FD1-9D7F-314A-B94D-9F223EB876CB}" type="presParOf" srcId="{2754F9CD-45C6-8144-9BE5-B7E5EDB5AE58}" destId="{BAE8B241-0025-6448-BABD-216489A15F03}" srcOrd="8" destOrd="0" presId="urn:microsoft.com/office/officeart/2005/8/layout/arrow2"/>
    <dgm:cxn modelId="{E1492862-2B39-744C-B4F2-50F6EBFBA716}" type="presParOf" srcId="{2754F9CD-45C6-8144-9BE5-B7E5EDB5AE58}" destId="{29598024-B7CE-214D-B7E0-A8AD4D6533A3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156DF99-AFB8-CE4A-8D82-C6ED3C25A1C4}" type="doc">
      <dgm:prSet loTypeId="urn:microsoft.com/office/officeart/2005/8/layout/process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958B441-02AE-EB45-86B8-7D2AA2D67433}">
      <dgm:prSet phldrT="[Text]"/>
      <dgm:spPr/>
      <dgm:t>
        <a:bodyPr/>
        <a:lstStyle/>
        <a:p>
          <a:r>
            <a:rPr lang="en-GB" dirty="0"/>
            <a:t>experiment</a:t>
          </a:r>
        </a:p>
      </dgm:t>
    </dgm:pt>
    <dgm:pt modelId="{224A5352-5E7F-7A48-AD2B-87AADCE5BB94}" type="parTrans" cxnId="{8470BB29-E715-6745-84CF-495305AB80A7}">
      <dgm:prSet/>
      <dgm:spPr/>
      <dgm:t>
        <a:bodyPr/>
        <a:lstStyle/>
        <a:p>
          <a:endParaRPr lang="en-GB"/>
        </a:p>
      </dgm:t>
    </dgm:pt>
    <dgm:pt modelId="{FC7E9B4F-72DD-A941-96DE-A9C796DEE532}" type="sibTrans" cxnId="{8470BB29-E715-6745-84CF-495305AB80A7}">
      <dgm:prSet/>
      <dgm:spPr/>
      <dgm:t>
        <a:bodyPr/>
        <a:lstStyle/>
        <a:p>
          <a:endParaRPr lang="en-GB"/>
        </a:p>
      </dgm:t>
    </dgm:pt>
    <dgm:pt modelId="{D93562EE-35B3-514F-A45A-F6F844FC0BC3}">
      <dgm:prSet phldrT="[Text]"/>
      <dgm:spPr/>
      <dgm:t>
        <a:bodyPr/>
        <a:lstStyle/>
        <a:p>
          <a:r>
            <a:rPr lang="en-GB" dirty="0"/>
            <a:t>select</a:t>
          </a:r>
        </a:p>
      </dgm:t>
    </dgm:pt>
    <dgm:pt modelId="{39F5699D-CFBC-1542-BA2D-A4F32DAB1287}" type="parTrans" cxnId="{1072F7AD-72DB-604A-A758-4B61E9ABC26C}">
      <dgm:prSet/>
      <dgm:spPr/>
      <dgm:t>
        <a:bodyPr/>
        <a:lstStyle/>
        <a:p>
          <a:endParaRPr lang="en-GB"/>
        </a:p>
      </dgm:t>
    </dgm:pt>
    <dgm:pt modelId="{56B05AB0-EBAA-3643-A633-CF7B2CD5F2AB}" type="sibTrans" cxnId="{1072F7AD-72DB-604A-A758-4B61E9ABC26C}">
      <dgm:prSet/>
      <dgm:spPr/>
      <dgm:t>
        <a:bodyPr/>
        <a:lstStyle/>
        <a:p>
          <a:endParaRPr lang="en-GB"/>
        </a:p>
      </dgm:t>
    </dgm:pt>
    <dgm:pt modelId="{C17D7D25-79F4-194B-9B28-0816E4601069}">
      <dgm:prSet phldrT="[Text]"/>
      <dgm:spPr/>
      <dgm:t>
        <a:bodyPr/>
        <a:lstStyle/>
        <a:p>
          <a:r>
            <a:rPr lang="en-GB" dirty="0"/>
            <a:t>combine</a:t>
          </a:r>
        </a:p>
      </dgm:t>
    </dgm:pt>
    <dgm:pt modelId="{43F7F8F8-F65E-8241-9B4E-AF5B55E5DFAD}" type="parTrans" cxnId="{8D76CD6F-5859-6B4C-B621-270C542223DB}">
      <dgm:prSet/>
      <dgm:spPr/>
      <dgm:t>
        <a:bodyPr/>
        <a:lstStyle/>
        <a:p>
          <a:endParaRPr lang="en-GB"/>
        </a:p>
      </dgm:t>
    </dgm:pt>
    <dgm:pt modelId="{A47629E9-291C-AF46-B03A-0D58883CF992}" type="sibTrans" cxnId="{8D76CD6F-5859-6B4C-B621-270C542223DB}">
      <dgm:prSet/>
      <dgm:spPr/>
      <dgm:t>
        <a:bodyPr/>
        <a:lstStyle/>
        <a:p>
          <a:endParaRPr lang="en-GB"/>
        </a:p>
      </dgm:t>
    </dgm:pt>
    <dgm:pt modelId="{B0C6817A-9945-AA4E-9ED3-6ACE093EDA40}">
      <dgm:prSet/>
      <dgm:spPr/>
      <dgm:t>
        <a:bodyPr/>
        <a:lstStyle/>
        <a:p>
          <a:r>
            <a:rPr lang="en-GB" dirty="0"/>
            <a:t>review</a:t>
          </a:r>
        </a:p>
      </dgm:t>
    </dgm:pt>
    <dgm:pt modelId="{FBED5983-BBDC-0149-AF37-3BE6CB43F732}" type="parTrans" cxnId="{47C94C69-2B0E-7749-822A-3DC2048242E5}">
      <dgm:prSet/>
      <dgm:spPr/>
      <dgm:t>
        <a:bodyPr/>
        <a:lstStyle/>
        <a:p>
          <a:endParaRPr lang="en-GB"/>
        </a:p>
      </dgm:t>
    </dgm:pt>
    <dgm:pt modelId="{5423811B-D5D6-B643-B0A8-4A4391DE3AFE}" type="sibTrans" cxnId="{47C94C69-2B0E-7749-822A-3DC2048242E5}">
      <dgm:prSet/>
      <dgm:spPr/>
      <dgm:t>
        <a:bodyPr/>
        <a:lstStyle/>
        <a:p>
          <a:endParaRPr lang="en-GB"/>
        </a:p>
      </dgm:t>
    </dgm:pt>
    <dgm:pt modelId="{443AD780-196F-0A48-A1CC-99BC4DA42E57}">
      <dgm:prSet/>
      <dgm:spPr/>
      <dgm:t>
        <a:bodyPr/>
        <a:lstStyle/>
        <a:p>
          <a:r>
            <a:rPr lang="en-GB" dirty="0"/>
            <a:t>refine</a:t>
          </a:r>
        </a:p>
      </dgm:t>
    </dgm:pt>
    <dgm:pt modelId="{E616204A-B27F-9A43-91E9-14AE11E099C7}" type="parTrans" cxnId="{62D8FD92-A7DC-5B4C-9D9C-6B1A11D03B42}">
      <dgm:prSet/>
      <dgm:spPr/>
      <dgm:t>
        <a:bodyPr/>
        <a:lstStyle/>
        <a:p>
          <a:endParaRPr lang="en-GB"/>
        </a:p>
      </dgm:t>
    </dgm:pt>
    <dgm:pt modelId="{5A7FE19A-0CB9-B344-A16E-BA8E2B9211C2}" type="sibTrans" cxnId="{62D8FD92-A7DC-5B4C-9D9C-6B1A11D03B42}">
      <dgm:prSet/>
      <dgm:spPr/>
      <dgm:t>
        <a:bodyPr/>
        <a:lstStyle/>
        <a:p>
          <a:endParaRPr lang="en-GB"/>
        </a:p>
      </dgm:t>
    </dgm:pt>
    <dgm:pt modelId="{102F8B6D-98BD-004D-9572-A90EF765F2A6}" type="pres">
      <dgm:prSet presAssocID="{D156DF99-AFB8-CE4A-8D82-C6ED3C25A1C4}" presName="Name0" presStyleCnt="0">
        <dgm:presLayoutVars>
          <dgm:dir/>
          <dgm:resizeHandles val="exact"/>
        </dgm:presLayoutVars>
      </dgm:prSet>
      <dgm:spPr/>
    </dgm:pt>
    <dgm:pt modelId="{7BF8D38A-4421-6142-BFE6-A65E8FB77CCC}" type="pres">
      <dgm:prSet presAssocID="{0958B441-02AE-EB45-86B8-7D2AA2D67433}" presName="node" presStyleLbl="node1" presStyleIdx="0" presStyleCnt="5" custLinFactNeighborX="5266" custLinFactNeighborY="-12287">
        <dgm:presLayoutVars>
          <dgm:bulletEnabled val="1"/>
        </dgm:presLayoutVars>
      </dgm:prSet>
      <dgm:spPr/>
    </dgm:pt>
    <dgm:pt modelId="{763715C5-24D7-7141-B614-810A43A74E0A}" type="pres">
      <dgm:prSet presAssocID="{FC7E9B4F-72DD-A941-96DE-A9C796DEE532}" presName="sibTrans" presStyleLbl="sibTrans2D1" presStyleIdx="0" presStyleCnt="4"/>
      <dgm:spPr/>
    </dgm:pt>
    <dgm:pt modelId="{5364450B-D152-924C-AB2F-95382D95E30E}" type="pres">
      <dgm:prSet presAssocID="{FC7E9B4F-72DD-A941-96DE-A9C796DEE532}" presName="connectorText" presStyleLbl="sibTrans2D1" presStyleIdx="0" presStyleCnt="4"/>
      <dgm:spPr/>
    </dgm:pt>
    <dgm:pt modelId="{DC257EF3-6C7B-7B42-A214-467FB23603D7}" type="pres">
      <dgm:prSet presAssocID="{D93562EE-35B3-514F-A45A-F6F844FC0BC3}" presName="node" presStyleLbl="node1" presStyleIdx="1" presStyleCnt="5">
        <dgm:presLayoutVars>
          <dgm:bulletEnabled val="1"/>
        </dgm:presLayoutVars>
      </dgm:prSet>
      <dgm:spPr/>
    </dgm:pt>
    <dgm:pt modelId="{86BA566F-A711-6842-93ED-186948C1211C}" type="pres">
      <dgm:prSet presAssocID="{56B05AB0-EBAA-3643-A633-CF7B2CD5F2AB}" presName="sibTrans" presStyleLbl="sibTrans2D1" presStyleIdx="1" presStyleCnt="4"/>
      <dgm:spPr/>
    </dgm:pt>
    <dgm:pt modelId="{983BEC44-510C-DA4C-A040-D7751CDF1701}" type="pres">
      <dgm:prSet presAssocID="{56B05AB0-EBAA-3643-A633-CF7B2CD5F2AB}" presName="connectorText" presStyleLbl="sibTrans2D1" presStyleIdx="1" presStyleCnt="4"/>
      <dgm:spPr/>
    </dgm:pt>
    <dgm:pt modelId="{82290CB7-615C-C34E-A7CC-B0B5BF3F153F}" type="pres">
      <dgm:prSet presAssocID="{C17D7D25-79F4-194B-9B28-0816E4601069}" presName="node" presStyleLbl="node1" presStyleIdx="2" presStyleCnt="5">
        <dgm:presLayoutVars>
          <dgm:bulletEnabled val="1"/>
        </dgm:presLayoutVars>
      </dgm:prSet>
      <dgm:spPr/>
    </dgm:pt>
    <dgm:pt modelId="{632205D7-5DF6-2241-B7D9-9547C12AE1C2}" type="pres">
      <dgm:prSet presAssocID="{A47629E9-291C-AF46-B03A-0D58883CF992}" presName="sibTrans" presStyleLbl="sibTrans2D1" presStyleIdx="2" presStyleCnt="4"/>
      <dgm:spPr/>
    </dgm:pt>
    <dgm:pt modelId="{988F63D3-5991-2D4F-9EF9-C07D64230C09}" type="pres">
      <dgm:prSet presAssocID="{A47629E9-291C-AF46-B03A-0D58883CF992}" presName="connectorText" presStyleLbl="sibTrans2D1" presStyleIdx="2" presStyleCnt="4"/>
      <dgm:spPr/>
    </dgm:pt>
    <dgm:pt modelId="{5CBE23C4-A6B1-B047-B517-B8FAF55252AB}" type="pres">
      <dgm:prSet presAssocID="{B0C6817A-9945-AA4E-9ED3-6ACE093EDA40}" presName="node" presStyleLbl="node1" presStyleIdx="3" presStyleCnt="5">
        <dgm:presLayoutVars>
          <dgm:bulletEnabled val="1"/>
        </dgm:presLayoutVars>
      </dgm:prSet>
      <dgm:spPr/>
    </dgm:pt>
    <dgm:pt modelId="{6A0F5FA3-942A-F549-A34B-2FCCAC4ABDC8}" type="pres">
      <dgm:prSet presAssocID="{5423811B-D5D6-B643-B0A8-4A4391DE3AFE}" presName="sibTrans" presStyleLbl="sibTrans2D1" presStyleIdx="3" presStyleCnt="4"/>
      <dgm:spPr/>
    </dgm:pt>
    <dgm:pt modelId="{6EF7A252-877B-654A-8374-E5AF2DADAF52}" type="pres">
      <dgm:prSet presAssocID="{5423811B-D5D6-B643-B0A8-4A4391DE3AFE}" presName="connectorText" presStyleLbl="sibTrans2D1" presStyleIdx="3" presStyleCnt="4"/>
      <dgm:spPr/>
    </dgm:pt>
    <dgm:pt modelId="{A62E1503-40C8-6C47-A6ED-05AFB4B0824C}" type="pres">
      <dgm:prSet presAssocID="{443AD780-196F-0A48-A1CC-99BC4DA42E57}" presName="node" presStyleLbl="node1" presStyleIdx="4" presStyleCnt="5">
        <dgm:presLayoutVars>
          <dgm:bulletEnabled val="1"/>
        </dgm:presLayoutVars>
      </dgm:prSet>
      <dgm:spPr/>
    </dgm:pt>
  </dgm:ptLst>
  <dgm:cxnLst>
    <dgm:cxn modelId="{80C20300-0F01-9948-A315-B0A457A8A871}" type="presOf" srcId="{D156DF99-AFB8-CE4A-8D82-C6ED3C25A1C4}" destId="{102F8B6D-98BD-004D-9572-A90EF765F2A6}" srcOrd="0" destOrd="0" presId="urn:microsoft.com/office/officeart/2005/8/layout/process1"/>
    <dgm:cxn modelId="{4368C80D-2949-4746-8493-B15C4A1021AB}" type="presOf" srcId="{B0C6817A-9945-AA4E-9ED3-6ACE093EDA40}" destId="{5CBE23C4-A6B1-B047-B517-B8FAF55252AB}" srcOrd="0" destOrd="0" presId="urn:microsoft.com/office/officeart/2005/8/layout/process1"/>
    <dgm:cxn modelId="{8470BB29-E715-6745-84CF-495305AB80A7}" srcId="{D156DF99-AFB8-CE4A-8D82-C6ED3C25A1C4}" destId="{0958B441-02AE-EB45-86B8-7D2AA2D67433}" srcOrd="0" destOrd="0" parTransId="{224A5352-5E7F-7A48-AD2B-87AADCE5BB94}" sibTransId="{FC7E9B4F-72DD-A941-96DE-A9C796DEE532}"/>
    <dgm:cxn modelId="{20023E2D-5B55-C246-A0D1-2519DD104036}" type="presOf" srcId="{5423811B-D5D6-B643-B0A8-4A4391DE3AFE}" destId="{6A0F5FA3-942A-F549-A34B-2FCCAC4ABDC8}" srcOrd="0" destOrd="0" presId="urn:microsoft.com/office/officeart/2005/8/layout/process1"/>
    <dgm:cxn modelId="{0EC8FB36-A41F-F749-AE00-3995D4648593}" type="presOf" srcId="{A47629E9-291C-AF46-B03A-0D58883CF992}" destId="{988F63D3-5991-2D4F-9EF9-C07D64230C09}" srcOrd="1" destOrd="0" presId="urn:microsoft.com/office/officeart/2005/8/layout/process1"/>
    <dgm:cxn modelId="{B0AA0556-CE28-AD4F-AD71-26503E5ADDD6}" type="presOf" srcId="{443AD780-196F-0A48-A1CC-99BC4DA42E57}" destId="{A62E1503-40C8-6C47-A6ED-05AFB4B0824C}" srcOrd="0" destOrd="0" presId="urn:microsoft.com/office/officeart/2005/8/layout/process1"/>
    <dgm:cxn modelId="{AD493562-009A-2E4D-B246-03B278398151}" type="presOf" srcId="{56B05AB0-EBAA-3643-A633-CF7B2CD5F2AB}" destId="{86BA566F-A711-6842-93ED-186948C1211C}" srcOrd="0" destOrd="0" presId="urn:microsoft.com/office/officeart/2005/8/layout/process1"/>
    <dgm:cxn modelId="{47C94C69-2B0E-7749-822A-3DC2048242E5}" srcId="{D156DF99-AFB8-CE4A-8D82-C6ED3C25A1C4}" destId="{B0C6817A-9945-AA4E-9ED3-6ACE093EDA40}" srcOrd="3" destOrd="0" parTransId="{FBED5983-BBDC-0149-AF37-3BE6CB43F732}" sibTransId="{5423811B-D5D6-B643-B0A8-4A4391DE3AFE}"/>
    <dgm:cxn modelId="{8D76CD6F-5859-6B4C-B621-270C542223DB}" srcId="{D156DF99-AFB8-CE4A-8D82-C6ED3C25A1C4}" destId="{C17D7D25-79F4-194B-9B28-0816E4601069}" srcOrd="2" destOrd="0" parTransId="{43F7F8F8-F65E-8241-9B4E-AF5B55E5DFAD}" sibTransId="{A47629E9-291C-AF46-B03A-0D58883CF992}"/>
    <dgm:cxn modelId="{DD773E8D-B09B-1243-9A4D-30A34221AD99}" type="presOf" srcId="{0958B441-02AE-EB45-86B8-7D2AA2D67433}" destId="{7BF8D38A-4421-6142-BFE6-A65E8FB77CCC}" srcOrd="0" destOrd="0" presId="urn:microsoft.com/office/officeart/2005/8/layout/process1"/>
    <dgm:cxn modelId="{62D8FD92-A7DC-5B4C-9D9C-6B1A11D03B42}" srcId="{D156DF99-AFB8-CE4A-8D82-C6ED3C25A1C4}" destId="{443AD780-196F-0A48-A1CC-99BC4DA42E57}" srcOrd="4" destOrd="0" parTransId="{E616204A-B27F-9A43-91E9-14AE11E099C7}" sibTransId="{5A7FE19A-0CB9-B344-A16E-BA8E2B9211C2}"/>
    <dgm:cxn modelId="{73AA3398-FD01-D048-AE4B-1E9016D670A6}" type="presOf" srcId="{D93562EE-35B3-514F-A45A-F6F844FC0BC3}" destId="{DC257EF3-6C7B-7B42-A214-467FB23603D7}" srcOrd="0" destOrd="0" presId="urn:microsoft.com/office/officeart/2005/8/layout/process1"/>
    <dgm:cxn modelId="{C18E5AA4-D2D3-C742-A2D1-6EACA026FBFD}" type="presOf" srcId="{FC7E9B4F-72DD-A941-96DE-A9C796DEE532}" destId="{5364450B-D152-924C-AB2F-95382D95E30E}" srcOrd="1" destOrd="0" presId="urn:microsoft.com/office/officeart/2005/8/layout/process1"/>
    <dgm:cxn modelId="{75BB38A6-39A4-1044-BFAA-EDEF0E2D5EB9}" type="presOf" srcId="{5423811B-D5D6-B643-B0A8-4A4391DE3AFE}" destId="{6EF7A252-877B-654A-8374-E5AF2DADAF52}" srcOrd="1" destOrd="0" presId="urn:microsoft.com/office/officeart/2005/8/layout/process1"/>
    <dgm:cxn modelId="{1072F7AD-72DB-604A-A758-4B61E9ABC26C}" srcId="{D156DF99-AFB8-CE4A-8D82-C6ED3C25A1C4}" destId="{D93562EE-35B3-514F-A45A-F6F844FC0BC3}" srcOrd="1" destOrd="0" parTransId="{39F5699D-CFBC-1542-BA2D-A4F32DAB1287}" sibTransId="{56B05AB0-EBAA-3643-A633-CF7B2CD5F2AB}"/>
    <dgm:cxn modelId="{CE9357B5-F5B9-2049-A4A9-F58E3BD5CE50}" type="presOf" srcId="{C17D7D25-79F4-194B-9B28-0816E4601069}" destId="{82290CB7-615C-C34E-A7CC-B0B5BF3F153F}" srcOrd="0" destOrd="0" presId="urn:microsoft.com/office/officeart/2005/8/layout/process1"/>
    <dgm:cxn modelId="{220225E8-8282-544A-BCD8-74B40F871BBB}" type="presOf" srcId="{FC7E9B4F-72DD-A941-96DE-A9C796DEE532}" destId="{763715C5-24D7-7141-B614-810A43A74E0A}" srcOrd="0" destOrd="0" presId="urn:microsoft.com/office/officeart/2005/8/layout/process1"/>
    <dgm:cxn modelId="{09469EF6-4C38-2F4E-A288-5FA4544867B7}" type="presOf" srcId="{A47629E9-291C-AF46-B03A-0D58883CF992}" destId="{632205D7-5DF6-2241-B7D9-9547C12AE1C2}" srcOrd="0" destOrd="0" presId="urn:microsoft.com/office/officeart/2005/8/layout/process1"/>
    <dgm:cxn modelId="{C0122EFB-6DD6-B346-9607-CE22301207BC}" type="presOf" srcId="{56B05AB0-EBAA-3643-A633-CF7B2CD5F2AB}" destId="{983BEC44-510C-DA4C-A040-D7751CDF1701}" srcOrd="1" destOrd="0" presId="urn:microsoft.com/office/officeart/2005/8/layout/process1"/>
    <dgm:cxn modelId="{67F08E75-64D1-8E4D-9E53-E244BE1055FC}" type="presParOf" srcId="{102F8B6D-98BD-004D-9572-A90EF765F2A6}" destId="{7BF8D38A-4421-6142-BFE6-A65E8FB77CCC}" srcOrd="0" destOrd="0" presId="urn:microsoft.com/office/officeart/2005/8/layout/process1"/>
    <dgm:cxn modelId="{B3CC3EA5-5789-1B47-95FA-0B4B8694A799}" type="presParOf" srcId="{102F8B6D-98BD-004D-9572-A90EF765F2A6}" destId="{763715C5-24D7-7141-B614-810A43A74E0A}" srcOrd="1" destOrd="0" presId="urn:microsoft.com/office/officeart/2005/8/layout/process1"/>
    <dgm:cxn modelId="{F9BA374D-70E6-CB44-9910-CFFB1B943478}" type="presParOf" srcId="{763715C5-24D7-7141-B614-810A43A74E0A}" destId="{5364450B-D152-924C-AB2F-95382D95E30E}" srcOrd="0" destOrd="0" presId="urn:microsoft.com/office/officeart/2005/8/layout/process1"/>
    <dgm:cxn modelId="{260BB186-EE69-7F42-8606-0804BA67AC39}" type="presParOf" srcId="{102F8B6D-98BD-004D-9572-A90EF765F2A6}" destId="{DC257EF3-6C7B-7B42-A214-467FB23603D7}" srcOrd="2" destOrd="0" presId="urn:microsoft.com/office/officeart/2005/8/layout/process1"/>
    <dgm:cxn modelId="{C1679AAE-0CCA-9040-A029-81B681527E77}" type="presParOf" srcId="{102F8B6D-98BD-004D-9572-A90EF765F2A6}" destId="{86BA566F-A711-6842-93ED-186948C1211C}" srcOrd="3" destOrd="0" presId="urn:microsoft.com/office/officeart/2005/8/layout/process1"/>
    <dgm:cxn modelId="{B1470250-5373-C845-9A3B-110BC9BE2152}" type="presParOf" srcId="{86BA566F-A711-6842-93ED-186948C1211C}" destId="{983BEC44-510C-DA4C-A040-D7751CDF1701}" srcOrd="0" destOrd="0" presId="urn:microsoft.com/office/officeart/2005/8/layout/process1"/>
    <dgm:cxn modelId="{A09289DC-3631-2E4B-9EFE-6B33A31392AA}" type="presParOf" srcId="{102F8B6D-98BD-004D-9572-A90EF765F2A6}" destId="{82290CB7-615C-C34E-A7CC-B0B5BF3F153F}" srcOrd="4" destOrd="0" presId="urn:microsoft.com/office/officeart/2005/8/layout/process1"/>
    <dgm:cxn modelId="{98A34CFB-A940-554E-8914-344298CADD51}" type="presParOf" srcId="{102F8B6D-98BD-004D-9572-A90EF765F2A6}" destId="{632205D7-5DF6-2241-B7D9-9547C12AE1C2}" srcOrd="5" destOrd="0" presId="urn:microsoft.com/office/officeart/2005/8/layout/process1"/>
    <dgm:cxn modelId="{FF037456-BA99-354A-9995-5F60636EE72E}" type="presParOf" srcId="{632205D7-5DF6-2241-B7D9-9547C12AE1C2}" destId="{988F63D3-5991-2D4F-9EF9-C07D64230C09}" srcOrd="0" destOrd="0" presId="urn:microsoft.com/office/officeart/2005/8/layout/process1"/>
    <dgm:cxn modelId="{9802B770-4096-0944-8312-00E74CA6A2E8}" type="presParOf" srcId="{102F8B6D-98BD-004D-9572-A90EF765F2A6}" destId="{5CBE23C4-A6B1-B047-B517-B8FAF55252AB}" srcOrd="6" destOrd="0" presId="urn:microsoft.com/office/officeart/2005/8/layout/process1"/>
    <dgm:cxn modelId="{06D74336-060F-4E44-A7DE-382B97CB7C57}" type="presParOf" srcId="{102F8B6D-98BD-004D-9572-A90EF765F2A6}" destId="{6A0F5FA3-942A-F549-A34B-2FCCAC4ABDC8}" srcOrd="7" destOrd="0" presId="urn:microsoft.com/office/officeart/2005/8/layout/process1"/>
    <dgm:cxn modelId="{3139EA4D-ED4D-6C47-B237-78B8BD2071CA}" type="presParOf" srcId="{6A0F5FA3-942A-F549-A34B-2FCCAC4ABDC8}" destId="{6EF7A252-877B-654A-8374-E5AF2DADAF52}" srcOrd="0" destOrd="0" presId="urn:microsoft.com/office/officeart/2005/8/layout/process1"/>
    <dgm:cxn modelId="{A58B5909-CE5C-C142-B6C2-67D22CFF51B4}" type="presParOf" srcId="{102F8B6D-98BD-004D-9572-A90EF765F2A6}" destId="{A62E1503-40C8-6C47-A6ED-05AFB4B0824C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A1E1009-A713-4C62-A2E6-C40CDCA80BFA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5C07DB8-E402-4CE9-83CE-BAF0D9EA824B}">
      <dgm:prSet/>
      <dgm:spPr/>
      <dgm:t>
        <a:bodyPr/>
        <a:lstStyle/>
        <a:p>
          <a:r>
            <a:rPr lang="en-US"/>
            <a:t>Scales – Major, Minor, Diminished Scales – using to develop melodic motifs</a:t>
          </a:r>
        </a:p>
      </dgm:t>
    </dgm:pt>
    <dgm:pt modelId="{D04281E7-6D20-4677-A214-9ED00550AF61}" type="parTrans" cxnId="{1F9C1A40-8D80-487B-A4C6-E0BE79AC0A45}">
      <dgm:prSet/>
      <dgm:spPr/>
      <dgm:t>
        <a:bodyPr/>
        <a:lstStyle/>
        <a:p>
          <a:endParaRPr lang="en-US"/>
        </a:p>
      </dgm:t>
    </dgm:pt>
    <dgm:pt modelId="{EE9C2700-8CA0-478F-BBED-86E95E3082F3}" type="sibTrans" cxnId="{1F9C1A40-8D80-487B-A4C6-E0BE79AC0A45}">
      <dgm:prSet/>
      <dgm:spPr/>
      <dgm:t>
        <a:bodyPr/>
        <a:lstStyle/>
        <a:p>
          <a:endParaRPr lang="en-US"/>
        </a:p>
      </dgm:t>
    </dgm:pt>
    <dgm:pt modelId="{E18C1C84-7047-486F-8B35-98CEFBA5C422}">
      <dgm:prSet/>
      <dgm:spPr/>
      <dgm:t>
        <a:bodyPr/>
        <a:lstStyle/>
        <a:p>
          <a:r>
            <a:rPr lang="en-US"/>
            <a:t>Chords – When and how to use them in texturally as accents</a:t>
          </a:r>
        </a:p>
      </dgm:t>
    </dgm:pt>
    <dgm:pt modelId="{93E2BF8F-FE67-43C1-855F-38FE2F960408}" type="parTrans" cxnId="{302EF3D3-EE49-489D-9CB4-3E2772C60CC5}">
      <dgm:prSet/>
      <dgm:spPr/>
      <dgm:t>
        <a:bodyPr/>
        <a:lstStyle/>
        <a:p>
          <a:endParaRPr lang="en-US"/>
        </a:p>
      </dgm:t>
    </dgm:pt>
    <dgm:pt modelId="{78198C26-3176-4C2F-BE70-8E0E16C46D83}" type="sibTrans" cxnId="{302EF3D3-EE49-489D-9CB4-3E2772C60CC5}">
      <dgm:prSet/>
      <dgm:spPr/>
      <dgm:t>
        <a:bodyPr/>
        <a:lstStyle/>
        <a:p>
          <a:endParaRPr lang="en-US"/>
        </a:p>
      </dgm:t>
    </dgm:pt>
    <dgm:pt modelId="{FEC445D9-843F-4830-B01F-91D42659BC86}">
      <dgm:prSet/>
      <dgm:spPr/>
      <dgm:t>
        <a:bodyPr/>
        <a:lstStyle/>
        <a:p>
          <a:r>
            <a:rPr lang="en-US"/>
            <a:t>Pedal Note &amp; Drone – How to develop sonority and anticipation – dissonance </a:t>
          </a:r>
        </a:p>
      </dgm:t>
    </dgm:pt>
    <dgm:pt modelId="{C56ADC86-4022-4A58-9AC3-C72734A514D0}" type="parTrans" cxnId="{5036C384-A704-4ABE-A509-D91558EDE8EE}">
      <dgm:prSet/>
      <dgm:spPr/>
      <dgm:t>
        <a:bodyPr/>
        <a:lstStyle/>
        <a:p>
          <a:endParaRPr lang="en-US"/>
        </a:p>
      </dgm:t>
    </dgm:pt>
    <dgm:pt modelId="{0E943123-E55A-4E81-B19E-D19CEE511820}" type="sibTrans" cxnId="{5036C384-A704-4ABE-A509-D91558EDE8EE}">
      <dgm:prSet/>
      <dgm:spPr/>
      <dgm:t>
        <a:bodyPr/>
        <a:lstStyle/>
        <a:p>
          <a:endParaRPr lang="en-US"/>
        </a:p>
      </dgm:t>
    </dgm:pt>
    <dgm:pt modelId="{33F004E8-4FEA-4E00-ADC9-3D9064A02836}">
      <dgm:prSet/>
      <dgm:spPr/>
      <dgm:t>
        <a:bodyPr/>
        <a:lstStyle/>
        <a:p>
          <a:r>
            <a:rPr lang="en-US"/>
            <a:t>Melody – doubling in octaves, fifths, thirds and minor thirds</a:t>
          </a:r>
        </a:p>
      </dgm:t>
    </dgm:pt>
    <dgm:pt modelId="{3BBAAFB4-E6F3-4F5E-8B54-E83F2897AB6B}" type="parTrans" cxnId="{D06A4008-87C4-4BC5-80D6-0E98274ECA10}">
      <dgm:prSet/>
      <dgm:spPr/>
      <dgm:t>
        <a:bodyPr/>
        <a:lstStyle/>
        <a:p>
          <a:endParaRPr lang="en-US"/>
        </a:p>
      </dgm:t>
    </dgm:pt>
    <dgm:pt modelId="{E6050734-987A-4E84-8FFA-36F74C60F66C}" type="sibTrans" cxnId="{D06A4008-87C4-4BC5-80D6-0E98274ECA10}">
      <dgm:prSet/>
      <dgm:spPr/>
      <dgm:t>
        <a:bodyPr/>
        <a:lstStyle/>
        <a:p>
          <a:endParaRPr lang="en-US"/>
        </a:p>
      </dgm:t>
    </dgm:pt>
    <dgm:pt modelId="{F818CFFD-8D98-41BA-8975-95C1C77E174E}">
      <dgm:prSet/>
      <dgm:spPr/>
      <dgm:t>
        <a:bodyPr/>
        <a:lstStyle/>
        <a:p>
          <a:r>
            <a:rPr lang="en-US"/>
            <a:t>Silence – less is more</a:t>
          </a:r>
        </a:p>
      </dgm:t>
    </dgm:pt>
    <dgm:pt modelId="{0C5F5389-6CF9-4A8F-99A4-37F2AF38F613}" type="parTrans" cxnId="{F00F9E96-4BF6-4514-994F-BD19828D8D2E}">
      <dgm:prSet/>
      <dgm:spPr/>
      <dgm:t>
        <a:bodyPr/>
        <a:lstStyle/>
        <a:p>
          <a:endParaRPr lang="en-US"/>
        </a:p>
      </dgm:t>
    </dgm:pt>
    <dgm:pt modelId="{B4147C81-8B26-461A-ABF5-333F65AC7334}" type="sibTrans" cxnId="{F00F9E96-4BF6-4514-994F-BD19828D8D2E}">
      <dgm:prSet/>
      <dgm:spPr/>
      <dgm:t>
        <a:bodyPr/>
        <a:lstStyle/>
        <a:p>
          <a:endParaRPr lang="en-US"/>
        </a:p>
      </dgm:t>
    </dgm:pt>
    <dgm:pt modelId="{79B7DC0C-9899-D748-AA44-EFBE2169DA4B}">
      <dgm:prSet/>
      <dgm:spPr/>
      <dgm:t>
        <a:bodyPr/>
        <a:lstStyle/>
        <a:p>
          <a:endParaRPr lang="en-GB"/>
        </a:p>
      </dgm:t>
    </dgm:pt>
    <dgm:pt modelId="{A45E038D-2597-184B-9DD9-4E8F7B1B189F}" type="parTrans" cxnId="{1EB039D4-15F2-A943-BC86-445F61F09EEE}">
      <dgm:prSet/>
      <dgm:spPr/>
      <dgm:t>
        <a:bodyPr/>
        <a:lstStyle/>
        <a:p>
          <a:endParaRPr lang="en-GB"/>
        </a:p>
      </dgm:t>
    </dgm:pt>
    <dgm:pt modelId="{5F68B7EF-EB96-984B-A476-E28045F34CB5}" type="sibTrans" cxnId="{1EB039D4-15F2-A943-BC86-445F61F09EEE}">
      <dgm:prSet/>
      <dgm:spPr/>
      <dgm:t>
        <a:bodyPr/>
        <a:lstStyle/>
        <a:p>
          <a:endParaRPr lang="en-GB"/>
        </a:p>
      </dgm:t>
    </dgm:pt>
    <dgm:pt modelId="{B4438E67-EA0C-254B-980B-1036621F278D}" type="pres">
      <dgm:prSet presAssocID="{BA1E1009-A713-4C62-A2E6-C40CDCA80BFA}" presName="vert0" presStyleCnt="0">
        <dgm:presLayoutVars>
          <dgm:dir/>
          <dgm:animOne val="branch"/>
          <dgm:animLvl val="lvl"/>
        </dgm:presLayoutVars>
      </dgm:prSet>
      <dgm:spPr/>
    </dgm:pt>
    <dgm:pt modelId="{E2E5BA91-F8AE-C845-B1A3-0A68A2700588}" type="pres">
      <dgm:prSet presAssocID="{B5C07DB8-E402-4CE9-83CE-BAF0D9EA824B}" presName="thickLine" presStyleLbl="alignNode1" presStyleIdx="0" presStyleCnt="6"/>
      <dgm:spPr/>
    </dgm:pt>
    <dgm:pt modelId="{3110BFFF-73AF-E04A-8517-16042A2FB564}" type="pres">
      <dgm:prSet presAssocID="{B5C07DB8-E402-4CE9-83CE-BAF0D9EA824B}" presName="horz1" presStyleCnt="0"/>
      <dgm:spPr/>
    </dgm:pt>
    <dgm:pt modelId="{DA9DAF0C-1B0D-C146-9101-1FE4188D37DC}" type="pres">
      <dgm:prSet presAssocID="{B5C07DB8-E402-4CE9-83CE-BAF0D9EA824B}" presName="tx1" presStyleLbl="revTx" presStyleIdx="0" presStyleCnt="6"/>
      <dgm:spPr/>
    </dgm:pt>
    <dgm:pt modelId="{055B6267-442D-B643-ACFC-A2C031C45166}" type="pres">
      <dgm:prSet presAssocID="{B5C07DB8-E402-4CE9-83CE-BAF0D9EA824B}" presName="vert1" presStyleCnt="0"/>
      <dgm:spPr/>
    </dgm:pt>
    <dgm:pt modelId="{848C100A-3D01-3842-ABAD-372CA414D620}" type="pres">
      <dgm:prSet presAssocID="{E18C1C84-7047-486F-8B35-98CEFBA5C422}" presName="thickLine" presStyleLbl="alignNode1" presStyleIdx="1" presStyleCnt="6"/>
      <dgm:spPr/>
    </dgm:pt>
    <dgm:pt modelId="{B5FB9431-B5AB-B542-8A5D-EAF361C9F012}" type="pres">
      <dgm:prSet presAssocID="{E18C1C84-7047-486F-8B35-98CEFBA5C422}" presName="horz1" presStyleCnt="0"/>
      <dgm:spPr/>
    </dgm:pt>
    <dgm:pt modelId="{F27BC07C-5649-AE40-ADC0-A61B54E17E79}" type="pres">
      <dgm:prSet presAssocID="{E18C1C84-7047-486F-8B35-98CEFBA5C422}" presName="tx1" presStyleLbl="revTx" presStyleIdx="1" presStyleCnt="6"/>
      <dgm:spPr/>
    </dgm:pt>
    <dgm:pt modelId="{62BE90EA-00B5-004C-BB75-A5D9E129E319}" type="pres">
      <dgm:prSet presAssocID="{E18C1C84-7047-486F-8B35-98CEFBA5C422}" presName="vert1" presStyleCnt="0"/>
      <dgm:spPr/>
    </dgm:pt>
    <dgm:pt modelId="{F7B69555-EA58-804E-82DD-10E9336D499E}" type="pres">
      <dgm:prSet presAssocID="{FEC445D9-843F-4830-B01F-91D42659BC86}" presName="thickLine" presStyleLbl="alignNode1" presStyleIdx="2" presStyleCnt="6"/>
      <dgm:spPr/>
    </dgm:pt>
    <dgm:pt modelId="{7909EA5D-3020-184A-AFBA-45ABDCAE6526}" type="pres">
      <dgm:prSet presAssocID="{FEC445D9-843F-4830-B01F-91D42659BC86}" presName="horz1" presStyleCnt="0"/>
      <dgm:spPr/>
    </dgm:pt>
    <dgm:pt modelId="{B58E3BD5-2FA2-B04B-8C7B-44DA53B20D11}" type="pres">
      <dgm:prSet presAssocID="{FEC445D9-843F-4830-B01F-91D42659BC86}" presName="tx1" presStyleLbl="revTx" presStyleIdx="2" presStyleCnt="6"/>
      <dgm:spPr/>
    </dgm:pt>
    <dgm:pt modelId="{01315C86-2A49-4742-87DF-6126ECFAD30D}" type="pres">
      <dgm:prSet presAssocID="{FEC445D9-843F-4830-B01F-91D42659BC86}" presName="vert1" presStyleCnt="0"/>
      <dgm:spPr/>
    </dgm:pt>
    <dgm:pt modelId="{5B7D6B04-D17C-F945-8F5F-3B9152C71BD8}" type="pres">
      <dgm:prSet presAssocID="{33F004E8-4FEA-4E00-ADC9-3D9064A02836}" presName="thickLine" presStyleLbl="alignNode1" presStyleIdx="3" presStyleCnt="6"/>
      <dgm:spPr/>
    </dgm:pt>
    <dgm:pt modelId="{2A131D77-4098-CE44-A4E2-16E1DB1F29F3}" type="pres">
      <dgm:prSet presAssocID="{33F004E8-4FEA-4E00-ADC9-3D9064A02836}" presName="horz1" presStyleCnt="0"/>
      <dgm:spPr/>
    </dgm:pt>
    <dgm:pt modelId="{3E2427E7-0256-B34D-92E5-C42E573A9656}" type="pres">
      <dgm:prSet presAssocID="{33F004E8-4FEA-4E00-ADC9-3D9064A02836}" presName="tx1" presStyleLbl="revTx" presStyleIdx="3" presStyleCnt="6"/>
      <dgm:spPr/>
    </dgm:pt>
    <dgm:pt modelId="{807BAD29-DD67-DB49-8DFC-6812EA723B3F}" type="pres">
      <dgm:prSet presAssocID="{33F004E8-4FEA-4E00-ADC9-3D9064A02836}" presName="vert1" presStyleCnt="0"/>
      <dgm:spPr/>
    </dgm:pt>
    <dgm:pt modelId="{7CB9B886-4731-0743-91BB-720B6D57348D}" type="pres">
      <dgm:prSet presAssocID="{F818CFFD-8D98-41BA-8975-95C1C77E174E}" presName="thickLine" presStyleLbl="alignNode1" presStyleIdx="4" presStyleCnt="6"/>
      <dgm:spPr/>
    </dgm:pt>
    <dgm:pt modelId="{8F29D16C-53DC-3F46-B458-C4B0BD4BE894}" type="pres">
      <dgm:prSet presAssocID="{F818CFFD-8D98-41BA-8975-95C1C77E174E}" presName="horz1" presStyleCnt="0"/>
      <dgm:spPr/>
    </dgm:pt>
    <dgm:pt modelId="{06DF9A0D-EE08-D346-83F1-6D733BA0952D}" type="pres">
      <dgm:prSet presAssocID="{F818CFFD-8D98-41BA-8975-95C1C77E174E}" presName="tx1" presStyleLbl="revTx" presStyleIdx="4" presStyleCnt="6"/>
      <dgm:spPr/>
    </dgm:pt>
    <dgm:pt modelId="{0DA500C3-5EFA-0742-BDCF-CBA1F002233D}" type="pres">
      <dgm:prSet presAssocID="{F818CFFD-8D98-41BA-8975-95C1C77E174E}" presName="vert1" presStyleCnt="0"/>
      <dgm:spPr/>
    </dgm:pt>
    <dgm:pt modelId="{13DC9072-76B6-8849-BA89-FFEC6B873CE0}" type="pres">
      <dgm:prSet presAssocID="{79B7DC0C-9899-D748-AA44-EFBE2169DA4B}" presName="thickLine" presStyleLbl="alignNode1" presStyleIdx="5" presStyleCnt="6"/>
      <dgm:spPr/>
    </dgm:pt>
    <dgm:pt modelId="{AA34216B-CAC7-E041-8C2C-016362B2A684}" type="pres">
      <dgm:prSet presAssocID="{79B7DC0C-9899-D748-AA44-EFBE2169DA4B}" presName="horz1" presStyleCnt="0"/>
      <dgm:spPr/>
    </dgm:pt>
    <dgm:pt modelId="{5AC1785D-4FB8-4F42-A4E4-72FFE723EDCD}" type="pres">
      <dgm:prSet presAssocID="{79B7DC0C-9899-D748-AA44-EFBE2169DA4B}" presName="tx1" presStyleLbl="revTx" presStyleIdx="5" presStyleCnt="6"/>
      <dgm:spPr/>
    </dgm:pt>
    <dgm:pt modelId="{00DBFCE7-BF32-9B49-9AD1-481E9AD254A7}" type="pres">
      <dgm:prSet presAssocID="{79B7DC0C-9899-D748-AA44-EFBE2169DA4B}" presName="vert1" presStyleCnt="0"/>
      <dgm:spPr/>
    </dgm:pt>
  </dgm:ptLst>
  <dgm:cxnLst>
    <dgm:cxn modelId="{D06A4008-87C4-4BC5-80D6-0E98274ECA10}" srcId="{BA1E1009-A713-4C62-A2E6-C40CDCA80BFA}" destId="{33F004E8-4FEA-4E00-ADC9-3D9064A02836}" srcOrd="3" destOrd="0" parTransId="{3BBAAFB4-E6F3-4F5E-8B54-E83F2897AB6B}" sibTransId="{E6050734-987A-4E84-8FFA-36F74C60F66C}"/>
    <dgm:cxn modelId="{1F9C1A40-8D80-487B-A4C6-E0BE79AC0A45}" srcId="{BA1E1009-A713-4C62-A2E6-C40CDCA80BFA}" destId="{B5C07DB8-E402-4CE9-83CE-BAF0D9EA824B}" srcOrd="0" destOrd="0" parTransId="{D04281E7-6D20-4677-A214-9ED00550AF61}" sibTransId="{EE9C2700-8CA0-478F-BBED-86E95E3082F3}"/>
    <dgm:cxn modelId="{9DC81684-AF7E-AB4C-9EF5-E261B8FE8DBE}" type="presOf" srcId="{79B7DC0C-9899-D748-AA44-EFBE2169DA4B}" destId="{5AC1785D-4FB8-4F42-A4E4-72FFE723EDCD}" srcOrd="0" destOrd="0" presId="urn:microsoft.com/office/officeart/2008/layout/LinedList"/>
    <dgm:cxn modelId="{5036C384-A704-4ABE-A509-D91558EDE8EE}" srcId="{BA1E1009-A713-4C62-A2E6-C40CDCA80BFA}" destId="{FEC445D9-843F-4830-B01F-91D42659BC86}" srcOrd="2" destOrd="0" parTransId="{C56ADC86-4022-4A58-9AC3-C72734A514D0}" sibTransId="{0E943123-E55A-4E81-B19E-D19CEE511820}"/>
    <dgm:cxn modelId="{F00F9E96-4BF6-4514-994F-BD19828D8D2E}" srcId="{BA1E1009-A713-4C62-A2E6-C40CDCA80BFA}" destId="{F818CFFD-8D98-41BA-8975-95C1C77E174E}" srcOrd="4" destOrd="0" parTransId="{0C5F5389-6CF9-4A8F-99A4-37F2AF38F613}" sibTransId="{B4147C81-8B26-461A-ABF5-333F65AC7334}"/>
    <dgm:cxn modelId="{6BB9B99B-3D6A-E942-B409-A8142296AA72}" type="presOf" srcId="{BA1E1009-A713-4C62-A2E6-C40CDCA80BFA}" destId="{B4438E67-EA0C-254B-980B-1036621F278D}" srcOrd="0" destOrd="0" presId="urn:microsoft.com/office/officeart/2008/layout/LinedList"/>
    <dgm:cxn modelId="{A670EDA5-731F-8848-83E5-98A06AB0A22C}" type="presOf" srcId="{F818CFFD-8D98-41BA-8975-95C1C77E174E}" destId="{06DF9A0D-EE08-D346-83F1-6D733BA0952D}" srcOrd="0" destOrd="0" presId="urn:microsoft.com/office/officeart/2008/layout/LinedList"/>
    <dgm:cxn modelId="{DE32B2A9-235C-3842-A2E4-384AB02676A6}" type="presOf" srcId="{E18C1C84-7047-486F-8B35-98CEFBA5C422}" destId="{F27BC07C-5649-AE40-ADC0-A61B54E17E79}" srcOrd="0" destOrd="0" presId="urn:microsoft.com/office/officeart/2008/layout/LinedList"/>
    <dgm:cxn modelId="{302EF3D3-EE49-489D-9CB4-3E2772C60CC5}" srcId="{BA1E1009-A713-4C62-A2E6-C40CDCA80BFA}" destId="{E18C1C84-7047-486F-8B35-98CEFBA5C422}" srcOrd="1" destOrd="0" parTransId="{93E2BF8F-FE67-43C1-855F-38FE2F960408}" sibTransId="{78198C26-3176-4C2F-BE70-8E0E16C46D83}"/>
    <dgm:cxn modelId="{1EB039D4-15F2-A943-BC86-445F61F09EEE}" srcId="{BA1E1009-A713-4C62-A2E6-C40CDCA80BFA}" destId="{79B7DC0C-9899-D748-AA44-EFBE2169DA4B}" srcOrd="5" destOrd="0" parTransId="{A45E038D-2597-184B-9DD9-4E8F7B1B189F}" sibTransId="{5F68B7EF-EB96-984B-A476-E28045F34CB5}"/>
    <dgm:cxn modelId="{5707EADA-7FEF-284C-9F74-1CADA9FA1F07}" type="presOf" srcId="{B5C07DB8-E402-4CE9-83CE-BAF0D9EA824B}" destId="{DA9DAF0C-1B0D-C146-9101-1FE4188D37DC}" srcOrd="0" destOrd="0" presId="urn:microsoft.com/office/officeart/2008/layout/LinedList"/>
    <dgm:cxn modelId="{75330CE2-65EB-8D4E-B02F-C11BF16CFD60}" type="presOf" srcId="{FEC445D9-843F-4830-B01F-91D42659BC86}" destId="{B58E3BD5-2FA2-B04B-8C7B-44DA53B20D11}" srcOrd="0" destOrd="0" presId="urn:microsoft.com/office/officeart/2008/layout/LinedList"/>
    <dgm:cxn modelId="{FE89D2EA-0016-A348-9D2C-B6F607537B72}" type="presOf" srcId="{33F004E8-4FEA-4E00-ADC9-3D9064A02836}" destId="{3E2427E7-0256-B34D-92E5-C42E573A9656}" srcOrd="0" destOrd="0" presId="urn:microsoft.com/office/officeart/2008/layout/LinedList"/>
    <dgm:cxn modelId="{D074ED1B-023A-F542-996B-AB937D4AAA96}" type="presParOf" srcId="{B4438E67-EA0C-254B-980B-1036621F278D}" destId="{E2E5BA91-F8AE-C845-B1A3-0A68A2700588}" srcOrd="0" destOrd="0" presId="urn:microsoft.com/office/officeart/2008/layout/LinedList"/>
    <dgm:cxn modelId="{D782CA83-F75F-D14D-8E1E-8CFE704DD0D3}" type="presParOf" srcId="{B4438E67-EA0C-254B-980B-1036621F278D}" destId="{3110BFFF-73AF-E04A-8517-16042A2FB564}" srcOrd="1" destOrd="0" presId="urn:microsoft.com/office/officeart/2008/layout/LinedList"/>
    <dgm:cxn modelId="{4335ECFA-FC69-834C-A0AD-44CC6EEF98C6}" type="presParOf" srcId="{3110BFFF-73AF-E04A-8517-16042A2FB564}" destId="{DA9DAF0C-1B0D-C146-9101-1FE4188D37DC}" srcOrd="0" destOrd="0" presId="urn:microsoft.com/office/officeart/2008/layout/LinedList"/>
    <dgm:cxn modelId="{25199CDD-9F19-1745-B9A7-46C14BE256ED}" type="presParOf" srcId="{3110BFFF-73AF-E04A-8517-16042A2FB564}" destId="{055B6267-442D-B643-ACFC-A2C031C45166}" srcOrd="1" destOrd="0" presId="urn:microsoft.com/office/officeart/2008/layout/LinedList"/>
    <dgm:cxn modelId="{A5E45697-DCB5-B54C-B460-624B08D15C21}" type="presParOf" srcId="{B4438E67-EA0C-254B-980B-1036621F278D}" destId="{848C100A-3D01-3842-ABAD-372CA414D620}" srcOrd="2" destOrd="0" presId="urn:microsoft.com/office/officeart/2008/layout/LinedList"/>
    <dgm:cxn modelId="{58D7128C-0CA4-6B4B-B5DC-C1FFAF6F5404}" type="presParOf" srcId="{B4438E67-EA0C-254B-980B-1036621F278D}" destId="{B5FB9431-B5AB-B542-8A5D-EAF361C9F012}" srcOrd="3" destOrd="0" presId="urn:microsoft.com/office/officeart/2008/layout/LinedList"/>
    <dgm:cxn modelId="{694E4ECA-9BDE-CA48-A5F0-D28759CBFAC0}" type="presParOf" srcId="{B5FB9431-B5AB-B542-8A5D-EAF361C9F012}" destId="{F27BC07C-5649-AE40-ADC0-A61B54E17E79}" srcOrd="0" destOrd="0" presId="urn:microsoft.com/office/officeart/2008/layout/LinedList"/>
    <dgm:cxn modelId="{84F48219-0F26-424F-B8AF-EBCF25B119B3}" type="presParOf" srcId="{B5FB9431-B5AB-B542-8A5D-EAF361C9F012}" destId="{62BE90EA-00B5-004C-BB75-A5D9E129E319}" srcOrd="1" destOrd="0" presId="urn:microsoft.com/office/officeart/2008/layout/LinedList"/>
    <dgm:cxn modelId="{C1C7413B-1FFD-AE46-8950-D7BD106F1D77}" type="presParOf" srcId="{B4438E67-EA0C-254B-980B-1036621F278D}" destId="{F7B69555-EA58-804E-82DD-10E9336D499E}" srcOrd="4" destOrd="0" presId="urn:microsoft.com/office/officeart/2008/layout/LinedList"/>
    <dgm:cxn modelId="{0139EC9D-99F7-9244-BE1E-092349722E69}" type="presParOf" srcId="{B4438E67-EA0C-254B-980B-1036621F278D}" destId="{7909EA5D-3020-184A-AFBA-45ABDCAE6526}" srcOrd="5" destOrd="0" presId="urn:microsoft.com/office/officeart/2008/layout/LinedList"/>
    <dgm:cxn modelId="{37A9C029-D49E-9941-956A-B972B6B419AE}" type="presParOf" srcId="{7909EA5D-3020-184A-AFBA-45ABDCAE6526}" destId="{B58E3BD5-2FA2-B04B-8C7B-44DA53B20D11}" srcOrd="0" destOrd="0" presId="urn:microsoft.com/office/officeart/2008/layout/LinedList"/>
    <dgm:cxn modelId="{F870920C-D7DB-814C-B56C-8A8F8DE75764}" type="presParOf" srcId="{7909EA5D-3020-184A-AFBA-45ABDCAE6526}" destId="{01315C86-2A49-4742-87DF-6126ECFAD30D}" srcOrd="1" destOrd="0" presId="urn:microsoft.com/office/officeart/2008/layout/LinedList"/>
    <dgm:cxn modelId="{639F2CA7-E8AC-114C-A776-26F58BA0C899}" type="presParOf" srcId="{B4438E67-EA0C-254B-980B-1036621F278D}" destId="{5B7D6B04-D17C-F945-8F5F-3B9152C71BD8}" srcOrd="6" destOrd="0" presId="urn:microsoft.com/office/officeart/2008/layout/LinedList"/>
    <dgm:cxn modelId="{E9C8C031-F911-F24F-AD6C-C0BF44DC3142}" type="presParOf" srcId="{B4438E67-EA0C-254B-980B-1036621F278D}" destId="{2A131D77-4098-CE44-A4E2-16E1DB1F29F3}" srcOrd="7" destOrd="0" presId="urn:microsoft.com/office/officeart/2008/layout/LinedList"/>
    <dgm:cxn modelId="{C7D2C8CD-EC09-DB4C-98FB-70B7DCE3B1E7}" type="presParOf" srcId="{2A131D77-4098-CE44-A4E2-16E1DB1F29F3}" destId="{3E2427E7-0256-B34D-92E5-C42E573A9656}" srcOrd="0" destOrd="0" presId="urn:microsoft.com/office/officeart/2008/layout/LinedList"/>
    <dgm:cxn modelId="{B05491BB-AF80-3D4B-937C-43A6A1EE719E}" type="presParOf" srcId="{2A131D77-4098-CE44-A4E2-16E1DB1F29F3}" destId="{807BAD29-DD67-DB49-8DFC-6812EA723B3F}" srcOrd="1" destOrd="0" presId="urn:microsoft.com/office/officeart/2008/layout/LinedList"/>
    <dgm:cxn modelId="{3C9DFA07-09DF-CE41-8374-9CB50C3F938A}" type="presParOf" srcId="{B4438E67-EA0C-254B-980B-1036621F278D}" destId="{7CB9B886-4731-0743-91BB-720B6D57348D}" srcOrd="8" destOrd="0" presId="urn:microsoft.com/office/officeart/2008/layout/LinedList"/>
    <dgm:cxn modelId="{87A9A323-F4A9-7B49-A5A1-D4298E1CBAFE}" type="presParOf" srcId="{B4438E67-EA0C-254B-980B-1036621F278D}" destId="{8F29D16C-53DC-3F46-B458-C4B0BD4BE894}" srcOrd="9" destOrd="0" presId="urn:microsoft.com/office/officeart/2008/layout/LinedList"/>
    <dgm:cxn modelId="{10AE5488-E5FF-9049-BA27-8069F22996F1}" type="presParOf" srcId="{8F29D16C-53DC-3F46-B458-C4B0BD4BE894}" destId="{06DF9A0D-EE08-D346-83F1-6D733BA0952D}" srcOrd="0" destOrd="0" presId="urn:microsoft.com/office/officeart/2008/layout/LinedList"/>
    <dgm:cxn modelId="{6B476324-1617-7042-9BA9-0B27A8F3D23D}" type="presParOf" srcId="{8F29D16C-53DC-3F46-B458-C4B0BD4BE894}" destId="{0DA500C3-5EFA-0742-BDCF-CBA1F002233D}" srcOrd="1" destOrd="0" presId="urn:microsoft.com/office/officeart/2008/layout/LinedList"/>
    <dgm:cxn modelId="{1EBC467D-8037-E24B-A7FC-4D53A11FB228}" type="presParOf" srcId="{B4438E67-EA0C-254B-980B-1036621F278D}" destId="{13DC9072-76B6-8849-BA89-FFEC6B873CE0}" srcOrd="10" destOrd="0" presId="urn:microsoft.com/office/officeart/2008/layout/LinedList"/>
    <dgm:cxn modelId="{0ACDADBC-9AE4-6340-8E20-455173872A3F}" type="presParOf" srcId="{B4438E67-EA0C-254B-980B-1036621F278D}" destId="{AA34216B-CAC7-E041-8C2C-016362B2A684}" srcOrd="11" destOrd="0" presId="urn:microsoft.com/office/officeart/2008/layout/LinedList"/>
    <dgm:cxn modelId="{9D4D4FFD-FDF0-124D-B391-DE302241C679}" type="presParOf" srcId="{AA34216B-CAC7-E041-8C2C-016362B2A684}" destId="{5AC1785D-4FB8-4F42-A4E4-72FFE723EDCD}" srcOrd="0" destOrd="0" presId="urn:microsoft.com/office/officeart/2008/layout/LinedList"/>
    <dgm:cxn modelId="{1CEBB236-F2F7-5843-A52A-5F2776AFAB8E}" type="presParOf" srcId="{AA34216B-CAC7-E041-8C2C-016362B2A684}" destId="{00DBFCE7-BF32-9B49-9AD1-481E9AD254A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E81753-06CD-6343-BE0A-127E1748CA29}">
      <dsp:nvSpPr>
        <dsp:cNvPr id="0" name=""/>
        <dsp:cNvSpPr/>
      </dsp:nvSpPr>
      <dsp:spPr>
        <a:xfrm>
          <a:off x="1383982" y="0"/>
          <a:ext cx="4963160" cy="3101975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580D55-2CE1-ED44-8A92-16269DF7CE9B}">
      <dsp:nvSpPr>
        <dsp:cNvPr id="0" name=""/>
        <dsp:cNvSpPr/>
      </dsp:nvSpPr>
      <dsp:spPr>
        <a:xfrm>
          <a:off x="1872853" y="2306628"/>
          <a:ext cx="114152" cy="1141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76DAE6-CDF2-8942-8FB0-656DA2583918}">
      <dsp:nvSpPr>
        <dsp:cNvPr id="0" name=""/>
        <dsp:cNvSpPr/>
      </dsp:nvSpPr>
      <dsp:spPr>
        <a:xfrm>
          <a:off x="1929930" y="2363704"/>
          <a:ext cx="650173" cy="738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87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EYFS &amp; KS1</a:t>
          </a:r>
        </a:p>
      </dsp:txBody>
      <dsp:txXfrm>
        <a:off x="1929930" y="2363704"/>
        <a:ext cx="650173" cy="738270"/>
      </dsp:txXfrm>
    </dsp:sp>
    <dsp:sp modelId="{60998150-ECCC-E645-B868-BDFE6CEB997C}">
      <dsp:nvSpPr>
        <dsp:cNvPr id="0" name=""/>
        <dsp:cNvSpPr/>
      </dsp:nvSpPr>
      <dsp:spPr>
        <a:xfrm>
          <a:off x="2490767" y="1712910"/>
          <a:ext cx="178673" cy="17867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405D5F-E53F-5D41-B33E-3AB1D64EB07E}">
      <dsp:nvSpPr>
        <dsp:cNvPr id="0" name=""/>
        <dsp:cNvSpPr/>
      </dsp:nvSpPr>
      <dsp:spPr>
        <a:xfrm>
          <a:off x="2580104" y="1802247"/>
          <a:ext cx="823884" cy="1299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676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KS2</a:t>
          </a:r>
        </a:p>
      </dsp:txBody>
      <dsp:txXfrm>
        <a:off x="2580104" y="1802247"/>
        <a:ext cx="823884" cy="1299727"/>
      </dsp:txXfrm>
    </dsp:sp>
    <dsp:sp modelId="{14CDD769-46EB-CA4F-8584-8C4055B02180}">
      <dsp:nvSpPr>
        <dsp:cNvPr id="0" name=""/>
        <dsp:cNvSpPr/>
      </dsp:nvSpPr>
      <dsp:spPr>
        <a:xfrm>
          <a:off x="3284872" y="1239549"/>
          <a:ext cx="238231" cy="23823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6E60A8-9E37-2441-810C-DB2B2E13D030}">
      <dsp:nvSpPr>
        <dsp:cNvPr id="0" name=""/>
        <dsp:cNvSpPr/>
      </dsp:nvSpPr>
      <dsp:spPr>
        <a:xfrm>
          <a:off x="3403988" y="1358665"/>
          <a:ext cx="957889" cy="1743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234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KS3</a:t>
          </a:r>
        </a:p>
      </dsp:txBody>
      <dsp:txXfrm>
        <a:off x="3403988" y="1358665"/>
        <a:ext cx="957889" cy="1743309"/>
      </dsp:txXfrm>
    </dsp:sp>
    <dsp:sp modelId="{64AD8AB1-FA0A-A941-A559-2A9D7F93CEFE}">
      <dsp:nvSpPr>
        <dsp:cNvPr id="0" name=""/>
        <dsp:cNvSpPr/>
      </dsp:nvSpPr>
      <dsp:spPr>
        <a:xfrm>
          <a:off x="4208020" y="869793"/>
          <a:ext cx="307715" cy="3077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CC7C58-A4F4-D54C-B6D9-F67567288E43}">
      <dsp:nvSpPr>
        <dsp:cNvPr id="0" name=""/>
        <dsp:cNvSpPr/>
      </dsp:nvSpPr>
      <dsp:spPr>
        <a:xfrm>
          <a:off x="4361878" y="1023651"/>
          <a:ext cx="992632" cy="20783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052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Y10</a:t>
          </a:r>
        </a:p>
      </dsp:txBody>
      <dsp:txXfrm>
        <a:off x="4361878" y="1023651"/>
        <a:ext cx="992632" cy="2078323"/>
      </dsp:txXfrm>
    </dsp:sp>
    <dsp:sp modelId="{BAE8B241-0025-6448-BABD-216489A15F03}">
      <dsp:nvSpPr>
        <dsp:cNvPr id="0" name=""/>
        <dsp:cNvSpPr/>
      </dsp:nvSpPr>
      <dsp:spPr>
        <a:xfrm>
          <a:off x="5158465" y="622876"/>
          <a:ext cx="392089" cy="3920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598024-B7CE-214D-B7E0-A8AD4D6533A3}">
      <dsp:nvSpPr>
        <dsp:cNvPr id="0" name=""/>
        <dsp:cNvSpPr/>
      </dsp:nvSpPr>
      <dsp:spPr>
        <a:xfrm>
          <a:off x="5354510" y="818921"/>
          <a:ext cx="992632" cy="22830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776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Y11</a:t>
          </a:r>
        </a:p>
      </dsp:txBody>
      <dsp:txXfrm>
        <a:off x="5354510" y="818921"/>
        <a:ext cx="992632" cy="22830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F8D38A-4421-6142-BFE6-A65E8FB77CCC}">
      <dsp:nvSpPr>
        <dsp:cNvPr id="0" name=""/>
        <dsp:cNvSpPr/>
      </dsp:nvSpPr>
      <dsp:spPr>
        <a:xfrm>
          <a:off x="33244" y="0"/>
          <a:ext cx="1368651" cy="6778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experiment</a:t>
          </a:r>
        </a:p>
      </dsp:txBody>
      <dsp:txXfrm>
        <a:off x="53096" y="19852"/>
        <a:ext cx="1328947" cy="638106"/>
      </dsp:txXfrm>
    </dsp:sp>
    <dsp:sp modelId="{763715C5-24D7-7141-B614-810A43A74E0A}">
      <dsp:nvSpPr>
        <dsp:cNvPr id="0" name=""/>
        <dsp:cNvSpPr/>
      </dsp:nvSpPr>
      <dsp:spPr>
        <a:xfrm>
          <a:off x="1531553" y="169192"/>
          <a:ext cx="274874" cy="3394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kern="1200"/>
        </a:p>
      </dsp:txBody>
      <dsp:txXfrm>
        <a:off x="1531553" y="237077"/>
        <a:ext cx="192412" cy="203655"/>
      </dsp:txXfrm>
    </dsp:sp>
    <dsp:sp modelId="{DC257EF3-6C7B-7B42-A214-467FB23603D7}">
      <dsp:nvSpPr>
        <dsp:cNvPr id="0" name=""/>
        <dsp:cNvSpPr/>
      </dsp:nvSpPr>
      <dsp:spPr>
        <a:xfrm>
          <a:off x="1920526" y="0"/>
          <a:ext cx="1368651" cy="6778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select</a:t>
          </a:r>
        </a:p>
      </dsp:txBody>
      <dsp:txXfrm>
        <a:off x="1940378" y="19852"/>
        <a:ext cx="1328947" cy="638106"/>
      </dsp:txXfrm>
    </dsp:sp>
    <dsp:sp modelId="{86BA566F-A711-6842-93ED-186948C1211C}">
      <dsp:nvSpPr>
        <dsp:cNvPr id="0" name=""/>
        <dsp:cNvSpPr/>
      </dsp:nvSpPr>
      <dsp:spPr>
        <a:xfrm>
          <a:off x="3426042" y="169192"/>
          <a:ext cx="290154" cy="3394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kern="1200"/>
        </a:p>
      </dsp:txBody>
      <dsp:txXfrm>
        <a:off x="3426042" y="237077"/>
        <a:ext cx="203108" cy="203655"/>
      </dsp:txXfrm>
    </dsp:sp>
    <dsp:sp modelId="{82290CB7-615C-C34E-A7CC-B0B5BF3F153F}">
      <dsp:nvSpPr>
        <dsp:cNvPr id="0" name=""/>
        <dsp:cNvSpPr/>
      </dsp:nvSpPr>
      <dsp:spPr>
        <a:xfrm>
          <a:off x="3836637" y="0"/>
          <a:ext cx="1368651" cy="6778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combine</a:t>
          </a:r>
        </a:p>
      </dsp:txBody>
      <dsp:txXfrm>
        <a:off x="3856489" y="19852"/>
        <a:ext cx="1328947" cy="638106"/>
      </dsp:txXfrm>
    </dsp:sp>
    <dsp:sp modelId="{632205D7-5DF6-2241-B7D9-9547C12AE1C2}">
      <dsp:nvSpPr>
        <dsp:cNvPr id="0" name=""/>
        <dsp:cNvSpPr/>
      </dsp:nvSpPr>
      <dsp:spPr>
        <a:xfrm>
          <a:off x="5342154" y="169192"/>
          <a:ext cx="290154" cy="3394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kern="1200"/>
        </a:p>
      </dsp:txBody>
      <dsp:txXfrm>
        <a:off x="5342154" y="237077"/>
        <a:ext cx="203108" cy="203655"/>
      </dsp:txXfrm>
    </dsp:sp>
    <dsp:sp modelId="{5CBE23C4-A6B1-B047-B517-B8FAF55252AB}">
      <dsp:nvSpPr>
        <dsp:cNvPr id="0" name=""/>
        <dsp:cNvSpPr/>
      </dsp:nvSpPr>
      <dsp:spPr>
        <a:xfrm>
          <a:off x="5752749" y="0"/>
          <a:ext cx="1368651" cy="6778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review</a:t>
          </a:r>
        </a:p>
      </dsp:txBody>
      <dsp:txXfrm>
        <a:off x="5772601" y="19852"/>
        <a:ext cx="1328947" cy="638106"/>
      </dsp:txXfrm>
    </dsp:sp>
    <dsp:sp modelId="{6A0F5FA3-942A-F549-A34B-2FCCAC4ABDC8}">
      <dsp:nvSpPr>
        <dsp:cNvPr id="0" name=""/>
        <dsp:cNvSpPr/>
      </dsp:nvSpPr>
      <dsp:spPr>
        <a:xfrm>
          <a:off x="7258265" y="169192"/>
          <a:ext cx="290154" cy="3394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kern="1200"/>
        </a:p>
      </dsp:txBody>
      <dsp:txXfrm>
        <a:off x="7258265" y="237077"/>
        <a:ext cx="203108" cy="203655"/>
      </dsp:txXfrm>
    </dsp:sp>
    <dsp:sp modelId="{A62E1503-40C8-6C47-A6ED-05AFB4B0824C}">
      <dsp:nvSpPr>
        <dsp:cNvPr id="0" name=""/>
        <dsp:cNvSpPr/>
      </dsp:nvSpPr>
      <dsp:spPr>
        <a:xfrm>
          <a:off x="7668860" y="0"/>
          <a:ext cx="1368651" cy="6778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refine</a:t>
          </a:r>
        </a:p>
      </dsp:txBody>
      <dsp:txXfrm>
        <a:off x="7688712" y="19852"/>
        <a:ext cx="1328947" cy="6381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E5BA91-F8AE-C845-B1A3-0A68A2700588}">
      <dsp:nvSpPr>
        <dsp:cNvPr id="0" name=""/>
        <dsp:cNvSpPr/>
      </dsp:nvSpPr>
      <dsp:spPr>
        <a:xfrm>
          <a:off x="0" y="1514"/>
          <a:ext cx="772972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9DAF0C-1B0D-C146-9101-1FE4188D37DC}">
      <dsp:nvSpPr>
        <dsp:cNvPr id="0" name=""/>
        <dsp:cNvSpPr/>
      </dsp:nvSpPr>
      <dsp:spPr>
        <a:xfrm>
          <a:off x="0" y="1514"/>
          <a:ext cx="7729728" cy="5164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Scales – Major, Minor, Diminished Scales – using to develop melodic motifs</a:t>
          </a:r>
        </a:p>
      </dsp:txBody>
      <dsp:txXfrm>
        <a:off x="0" y="1514"/>
        <a:ext cx="7729728" cy="516492"/>
      </dsp:txXfrm>
    </dsp:sp>
    <dsp:sp modelId="{848C100A-3D01-3842-ABAD-372CA414D620}">
      <dsp:nvSpPr>
        <dsp:cNvPr id="0" name=""/>
        <dsp:cNvSpPr/>
      </dsp:nvSpPr>
      <dsp:spPr>
        <a:xfrm>
          <a:off x="0" y="518006"/>
          <a:ext cx="772972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7BC07C-5649-AE40-ADC0-A61B54E17E79}">
      <dsp:nvSpPr>
        <dsp:cNvPr id="0" name=""/>
        <dsp:cNvSpPr/>
      </dsp:nvSpPr>
      <dsp:spPr>
        <a:xfrm>
          <a:off x="0" y="518006"/>
          <a:ext cx="7729728" cy="5164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Chords – When and how to use them in texturally as accents</a:t>
          </a:r>
        </a:p>
      </dsp:txBody>
      <dsp:txXfrm>
        <a:off x="0" y="518006"/>
        <a:ext cx="7729728" cy="516492"/>
      </dsp:txXfrm>
    </dsp:sp>
    <dsp:sp modelId="{F7B69555-EA58-804E-82DD-10E9336D499E}">
      <dsp:nvSpPr>
        <dsp:cNvPr id="0" name=""/>
        <dsp:cNvSpPr/>
      </dsp:nvSpPr>
      <dsp:spPr>
        <a:xfrm>
          <a:off x="0" y="1034499"/>
          <a:ext cx="772972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8E3BD5-2FA2-B04B-8C7B-44DA53B20D11}">
      <dsp:nvSpPr>
        <dsp:cNvPr id="0" name=""/>
        <dsp:cNvSpPr/>
      </dsp:nvSpPr>
      <dsp:spPr>
        <a:xfrm>
          <a:off x="0" y="1034499"/>
          <a:ext cx="7729728" cy="5164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Pedal Note &amp; Drone – How to develop sonority and anticipation – dissonance </a:t>
          </a:r>
        </a:p>
      </dsp:txBody>
      <dsp:txXfrm>
        <a:off x="0" y="1034499"/>
        <a:ext cx="7729728" cy="516492"/>
      </dsp:txXfrm>
    </dsp:sp>
    <dsp:sp modelId="{5B7D6B04-D17C-F945-8F5F-3B9152C71BD8}">
      <dsp:nvSpPr>
        <dsp:cNvPr id="0" name=""/>
        <dsp:cNvSpPr/>
      </dsp:nvSpPr>
      <dsp:spPr>
        <a:xfrm>
          <a:off x="0" y="1550991"/>
          <a:ext cx="772972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2427E7-0256-B34D-92E5-C42E573A9656}">
      <dsp:nvSpPr>
        <dsp:cNvPr id="0" name=""/>
        <dsp:cNvSpPr/>
      </dsp:nvSpPr>
      <dsp:spPr>
        <a:xfrm>
          <a:off x="0" y="1550991"/>
          <a:ext cx="7729728" cy="5164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Melody – doubling in octaves, fifths, thirds and minor thirds</a:t>
          </a:r>
        </a:p>
      </dsp:txBody>
      <dsp:txXfrm>
        <a:off x="0" y="1550991"/>
        <a:ext cx="7729728" cy="516492"/>
      </dsp:txXfrm>
    </dsp:sp>
    <dsp:sp modelId="{7CB9B886-4731-0743-91BB-720B6D57348D}">
      <dsp:nvSpPr>
        <dsp:cNvPr id="0" name=""/>
        <dsp:cNvSpPr/>
      </dsp:nvSpPr>
      <dsp:spPr>
        <a:xfrm>
          <a:off x="0" y="2067483"/>
          <a:ext cx="772972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DF9A0D-EE08-D346-83F1-6D733BA0952D}">
      <dsp:nvSpPr>
        <dsp:cNvPr id="0" name=""/>
        <dsp:cNvSpPr/>
      </dsp:nvSpPr>
      <dsp:spPr>
        <a:xfrm>
          <a:off x="0" y="2067483"/>
          <a:ext cx="7729728" cy="5164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Silence – less is more</a:t>
          </a:r>
        </a:p>
      </dsp:txBody>
      <dsp:txXfrm>
        <a:off x="0" y="2067483"/>
        <a:ext cx="7729728" cy="516492"/>
      </dsp:txXfrm>
    </dsp:sp>
    <dsp:sp modelId="{13DC9072-76B6-8849-BA89-FFEC6B873CE0}">
      <dsp:nvSpPr>
        <dsp:cNvPr id="0" name=""/>
        <dsp:cNvSpPr/>
      </dsp:nvSpPr>
      <dsp:spPr>
        <a:xfrm>
          <a:off x="0" y="2583976"/>
          <a:ext cx="772972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C1785D-4FB8-4F42-A4E4-72FFE723EDCD}">
      <dsp:nvSpPr>
        <dsp:cNvPr id="0" name=""/>
        <dsp:cNvSpPr/>
      </dsp:nvSpPr>
      <dsp:spPr>
        <a:xfrm>
          <a:off x="0" y="2583976"/>
          <a:ext cx="7729728" cy="5164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0" y="2583976"/>
        <a:ext cx="7729728" cy="5164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3/21/21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3/21/21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3/21/21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3/21/21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3/21/21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3/21/21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3/21/21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3/21/21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3/21/21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3/21/21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3/21/21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3/21/21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10" Type="http://schemas.openxmlformats.org/officeDocument/2006/relationships/image" Target="../media/image6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mc.ie/sites/default/files/inline-media/new_music_alive_complete.pdf" TargetMode="External"/><Relationship Id="rId2" Type="http://schemas.openxmlformats.org/officeDocument/2006/relationships/hyperlink" Target="https://www.bbc.co.uk/teach/bring-the-noise/composing-melodies/zkf78x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journalofmusic.com/focus/bringing-composing-schools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AD59F-0BDD-3544-95FF-3569CEBB65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Composing through the ages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91E17A-0F93-C248-90D7-8EE38DD8C9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408642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Building connections from EYFS to GCSE</a:t>
            </a:r>
          </a:p>
        </p:txBody>
      </p:sp>
    </p:spTree>
    <p:extLst>
      <p:ext uri="{BB962C8B-B14F-4D97-AF65-F5344CB8AC3E}">
        <p14:creationId xmlns:p14="http://schemas.microsoft.com/office/powerpoint/2010/main" val="1280594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D2780B4-65B9-FA48-A098-B144E00DF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92628"/>
            <a:ext cx="7729728" cy="1188720"/>
          </a:xfrm>
        </p:spPr>
        <p:txBody>
          <a:bodyPr/>
          <a:lstStyle/>
          <a:p>
            <a:r>
              <a:rPr lang="en-US" dirty="0"/>
              <a:t>Starting to write songs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EEB6D96-EEEB-0E4B-AA3D-7E593BDA4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1602665"/>
            <a:ext cx="7729728" cy="2762423"/>
          </a:xfrm>
        </p:spPr>
        <p:txBody>
          <a:bodyPr/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Composition tasks: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Create small tasks that enable students to explore and combine musical devices in each lesson.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800" dirty="0"/>
              <a:t>Create chord progression – then an accompanying bass riff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800" dirty="0"/>
              <a:t>Create a melodic line and then hook as a call and response concept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800" dirty="0"/>
              <a:t>Create a chord progression, choose 3-5 notes from the tone </a:t>
            </a:r>
            <a:r>
              <a:rPr lang="en-US" sz="1800" dirty="0" err="1"/>
              <a:t>centre</a:t>
            </a:r>
            <a:r>
              <a:rPr lang="en-US" sz="1800" dirty="0"/>
              <a:t>, create a motif that plays over the chord progression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800" dirty="0"/>
              <a:t>Explore melodic variations</a:t>
            </a:r>
          </a:p>
          <a:p>
            <a:endParaRPr lang="en-US" dirty="0"/>
          </a:p>
        </p:txBody>
      </p:sp>
      <p:pic>
        <p:nvPicPr>
          <p:cNvPr id="9" name="Online Media 8" descr="MJ 4_4 chords, bass, rhythm">
            <a:hlinkClick r:id="" action="ppaction://media"/>
            <a:extLst>
              <a:ext uri="{FF2B5EF4-FFF2-40B4-BE49-F238E27FC236}">
                <a16:creationId xmlns:a16="http://schemas.microsoft.com/office/drawing/2014/main" id="{2461B9DD-1AD2-4949-A545-CEF544EA69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3890" y="5370695"/>
            <a:ext cx="812800" cy="812800"/>
          </a:xfrm>
          <a:prstGeom prst="rect">
            <a:avLst/>
          </a:prstGeom>
        </p:spPr>
      </p:pic>
      <p:pic>
        <p:nvPicPr>
          <p:cNvPr id="10" name="Online Media 9" descr="207 4_4 chords, bass, rhythm">
            <a:hlinkClick r:id="" action="ppaction://media"/>
            <a:extLst>
              <a:ext uri="{FF2B5EF4-FFF2-40B4-BE49-F238E27FC236}">
                <a16:creationId xmlns:a16="http://schemas.microsoft.com/office/drawing/2014/main" id="{FA5513DC-BDE5-2147-8DFA-914B79B67B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56437" y="5337237"/>
            <a:ext cx="812800" cy="812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A04CF3C-26B2-0047-A538-E5648FD5D7E8}"/>
              </a:ext>
            </a:extLst>
          </p:cNvPr>
          <p:cNvSpPr txBox="1"/>
          <p:nvPr/>
        </p:nvSpPr>
        <p:spPr>
          <a:xfrm>
            <a:off x="307088" y="4949780"/>
            <a:ext cx="2462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Bassline/Chords/Rhythm</a:t>
            </a:r>
          </a:p>
        </p:txBody>
      </p:sp>
      <p:pic>
        <p:nvPicPr>
          <p:cNvPr id="13" name="Online Media 12" descr="205">
            <a:hlinkClick r:id="" action="ppaction://media"/>
            <a:extLst>
              <a:ext uri="{FF2B5EF4-FFF2-40B4-BE49-F238E27FC236}">
                <a16:creationId xmlns:a16="http://schemas.microsoft.com/office/drawing/2014/main" id="{D6F864A4-901E-D041-A3AF-29E8B6139BF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48467" y="5370695"/>
            <a:ext cx="812800" cy="812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427E5EB-0DF6-1349-94B8-8AB77CA1BB6F}"/>
              </a:ext>
            </a:extLst>
          </p:cNvPr>
          <p:cNvSpPr txBox="1"/>
          <p:nvPr/>
        </p:nvSpPr>
        <p:spPr>
          <a:xfrm>
            <a:off x="7823200" y="4963886"/>
            <a:ext cx="1939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Starting out a song</a:t>
            </a:r>
          </a:p>
        </p:txBody>
      </p:sp>
      <p:pic>
        <p:nvPicPr>
          <p:cNvPr id="15" name="Online Media 14" descr="RH205">
            <a:hlinkClick r:id="" action="ppaction://media"/>
            <a:extLst>
              <a:ext uri="{FF2B5EF4-FFF2-40B4-BE49-F238E27FC236}">
                <a16:creationId xmlns:a16="http://schemas.microsoft.com/office/drawing/2014/main" id="{489E5EB9-0B37-C14E-9652-0A52CB0355C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58885" y="53706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3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1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0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314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493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7CA92A0B-4E22-2E40-A125-08CCE6554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Film Music</a:t>
            </a:r>
            <a:br>
              <a:rPr lang="en-US" dirty="0"/>
            </a:br>
            <a:r>
              <a:rPr lang="en-US" dirty="0"/>
              <a:t>Teaching and Learning from KS3</a:t>
            </a:r>
          </a:p>
        </p:txBody>
      </p:sp>
      <p:graphicFrame>
        <p:nvGraphicFramePr>
          <p:cNvPr id="13" name="Content Placeholder 9">
            <a:extLst>
              <a:ext uri="{FF2B5EF4-FFF2-40B4-BE49-F238E27FC236}">
                <a16:creationId xmlns:a16="http://schemas.microsoft.com/office/drawing/2014/main" id="{A579501C-FCBF-4F4C-B1ED-E3A78B135F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7220092"/>
              </p:ext>
            </p:extLst>
          </p:nvPr>
        </p:nvGraphicFramePr>
        <p:xfrm>
          <a:off x="2231136" y="2638044"/>
          <a:ext cx="7729728" cy="3101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EA1D55BD-0BE3-BC41-BF08-E9699CAE208B}"/>
              </a:ext>
            </a:extLst>
          </p:cNvPr>
          <p:cNvSpPr txBox="1"/>
          <p:nvPr/>
        </p:nvSpPr>
        <p:spPr>
          <a:xfrm>
            <a:off x="551543" y="6039993"/>
            <a:ext cx="31502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JL Mother Trailer composition</a:t>
            </a:r>
          </a:p>
          <a:p>
            <a:r>
              <a:rPr lang="en-US" dirty="0"/>
              <a:t>EDUQAS brief - haunted house</a:t>
            </a:r>
          </a:p>
        </p:txBody>
      </p:sp>
    </p:spTree>
    <p:extLst>
      <p:ext uri="{BB962C8B-B14F-4D97-AF65-F5344CB8AC3E}">
        <p14:creationId xmlns:p14="http://schemas.microsoft.com/office/powerpoint/2010/main" val="2290001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A1A94-E274-F841-B06E-8FA4596A2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64692"/>
            <a:ext cx="5894832" cy="1188720"/>
          </a:xfrm>
        </p:spPr>
        <p:txBody>
          <a:bodyPr>
            <a:normAutofit/>
          </a:bodyPr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B67D7-E783-484B-A5F7-1B3F04A8B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243" y="2638044"/>
            <a:ext cx="5963317" cy="32632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EYFS/KS1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https://www.bbc.co.uk/teach/bring-the-noise/composing-melodies/zkf78xs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3"/>
              </a:rPr>
              <a:t>https://www.cmc.ie/sites/default/files/inline-media/new_music_alive_complete.pdf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9398A9-0D0D-4901-BDDF-B3D93CECA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6706" y="964692"/>
            <a:ext cx="3986784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1FEC3B-E514-4E21-B2CB-7903A73569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1298" y="1128683"/>
            <a:ext cx="3657600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3DEF98-8D9D-3846-A47F-BDE0A63D0D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5565" y="1293275"/>
            <a:ext cx="3049066" cy="427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64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3A2D6-5081-DF43-9CB3-7D84186ED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5EA3F-26B0-CE45-AD50-21804F73B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692" y="2638044"/>
            <a:ext cx="10873946" cy="3101983"/>
          </a:xfrm>
        </p:spPr>
        <p:txBody>
          <a:bodyPr/>
          <a:lstStyle/>
          <a:p>
            <a:pPr marL="0" indent="0">
              <a:buNone/>
            </a:pPr>
            <a:r>
              <a:rPr lang="en-US" i="1" dirty="0"/>
              <a:t>Assessment of Composing at Key Stages 3 and 4 in English Secondary Schools.   </a:t>
            </a:r>
            <a:r>
              <a:rPr lang="en-GB" i="1" dirty="0"/>
              <a:t>Fautley, M. &amp; Savage, J.    ABRSM, 2008</a:t>
            </a:r>
          </a:p>
          <a:p>
            <a:pPr marL="0" indent="0">
              <a:buNone/>
            </a:pPr>
            <a:r>
              <a:rPr lang="en-US" i="1" dirty="0"/>
              <a:t>Composing and the National Curriculum.  Stafford, L.  Primary Music Magazine 3.1 February 2019</a:t>
            </a:r>
          </a:p>
          <a:p>
            <a:pPr marL="0" indent="0">
              <a:buNone/>
            </a:pPr>
            <a:r>
              <a:rPr lang="en-US" i="1" dirty="0"/>
              <a:t>Teaching Composition: Challenging the stereotypes and myths. Devaney, K. Primary Music Magazine 3.1 February 2019</a:t>
            </a:r>
          </a:p>
          <a:p>
            <a:pPr marL="0" indent="0">
              <a:buNone/>
            </a:pPr>
            <a:r>
              <a:rPr lang="en-US" i="1" dirty="0"/>
              <a:t>Bringing Composing into schools. Moran, P. </a:t>
            </a:r>
            <a:r>
              <a:rPr lang="en-US" i="1" dirty="0">
                <a:hlinkClick r:id="rId2"/>
              </a:rPr>
              <a:t>https://journalofmusic.com/focus/bringing-composing-schools</a:t>
            </a:r>
            <a:endParaRPr lang="en-US" i="1" dirty="0"/>
          </a:p>
          <a:p>
            <a:pPr marL="0" indent="0">
              <a:buNone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219660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EB71D-527F-7848-8A4B-8260C0D88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4 stages of development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0F7415B-536C-D145-B11D-35FF00B920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7131204"/>
              </p:ext>
            </p:extLst>
          </p:nvPr>
        </p:nvGraphicFramePr>
        <p:xfrm>
          <a:off x="2230438" y="2638425"/>
          <a:ext cx="7731125" cy="3101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10CB0347-706C-344B-8F12-93C6336F9B35}"/>
              </a:ext>
            </a:extLst>
          </p:cNvPr>
          <p:cNvSpPr/>
          <p:nvPr/>
        </p:nvSpPr>
        <p:spPr>
          <a:xfrm>
            <a:off x="2230437" y="5283200"/>
            <a:ext cx="134066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Free exploration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04E6B9-83BA-4847-8E69-4CDA1831261B}"/>
              </a:ext>
            </a:extLst>
          </p:cNvPr>
          <p:cNvSpPr/>
          <p:nvPr/>
        </p:nvSpPr>
        <p:spPr>
          <a:xfrm>
            <a:off x="8620198" y="2803611"/>
            <a:ext cx="134066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Free exploration using gained knowledge 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12B668D-7803-A540-837A-6A25BF205F6B}"/>
              </a:ext>
            </a:extLst>
          </p:cNvPr>
          <p:cNvSpPr/>
          <p:nvPr/>
        </p:nvSpPr>
        <p:spPr>
          <a:xfrm>
            <a:off x="3978876" y="3248454"/>
            <a:ext cx="1340666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Introduce constructs &amp; simple musical devices 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4F86384-7175-7D4F-A7D5-52AC1B17CA0D}"/>
              </a:ext>
            </a:extLst>
          </p:cNvPr>
          <p:cNvSpPr/>
          <p:nvPr/>
        </p:nvSpPr>
        <p:spPr>
          <a:xfrm>
            <a:off x="6299537" y="4006335"/>
            <a:ext cx="1340666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More complex musical devices</a:t>
            </a:r>
          </a:p>
        </p:txBody>
      </p:sp>
    </p:spTree>
    <p:extLst>
      <p:ext uri="{BB962C8B-B14F-4D97-AF65-F5344CB8AC3E}">
        <p14:creationId xmlns:p14="http://schemas.microsoft.com/office/powerpoint/2010/main" val="650753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34509-77ED-B346-9CC2-0A3D90E7E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743962"/>
          </a:xfrm>
        </p:spPr>
        <p:txBody>
          <a:bodyPr>
            <a:normAutofit fontScale="90000"/>
          </a:bodyPr>
          <a:lstStyle/>
          <a:p>
            <a:r>
              <a:rPr lang="en-US" dirty="0"/>
              <a:t>The NC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6F953-4BEA-0344-8590-9CCB24982E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4973" y="1996966"/>
            <a:ext cx="10330249" cy="376270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KS1: 	Students experiment with, create, select and combine sounds using the interrelated dimensions of music.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KS2:	Students improvise and compose music for a range of purposes using the interrelated dimensions of 	music.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KS3:	improvise and compose; and </a:t>
            </a:r>
            <a:r>
              <a:rPr lang="en-US" dirty="0">
                <a:solidFill>
                  <a:srgbClr val="C00000"/>
                </a:solidFill>
              </a:rPr>
              <a:t>extend and develop musical ideas</a:t>
            </a:r>
            <a:r>
              <a:rPr lang="en-US" dirty="0"/>
              <a:t> by drawing on a range of musical 	structures, styles, genres and traditions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KS4:	make use of musical elements, techniques and resources to create and develop musical ideas with 	</a:t>
            </a:r>
            <a:r>
              <a:rPr lang="en-US" dirty="0">
                <a:solidFill>
                  <a:srgbClr val="C00000"/>
                </a:solidFill>
              </a:rPr>
              <a:t>technical control and coherence</a:t>
            </a:r>
            <a:r>
              <a:rPr lang="en-US" dirty="0"/>
              <a:t>; freely as the composer chooses, and responding to a brief or 	commission supplied by others.</a:t>
            </a:r>
          </a:p>
          <a:p>
            <a:pPr marL="0" indent="0">
              <a:buNone/>
            </a:pPr>
            <a:r>
              <a:rPr lang="en-US" dirty="0"/>
              <a:t>	compose music that </a:t>
            </a:r>
            <a:r>
              <a:rPr lang="en-US" dirty="0">
                <a:solidFill>
                  <a:srgbClr val="C00000"/>
                </a:solidFill>
              </a:rPr>
              <a:t>develops musical ideas</a:t>
            </a:r>
            <a:r>
              <a:rPr lang="en-US" dirty="0"/>
              <a:t>, uses conventions, and explores the potential of musical 	structures and resources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CFE55834-A745-8842-9A7F-F65C4A55E2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3882843"/>
              </p:ext>
            </p:extLst>
          </p:nvPr>
        </p:nvGraphicFramePr>
        <p:xfrm>
          <a:off x="1689135" y="5932354"/>
          <a:ext cx="9041927" cy="6778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68122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0EAC3D-B931-3742-9D25-5421D0C83A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/>
              <a:t>Free soundscapes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7827E75-C294-7B47-AFDE-F31CD2AF3ED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/>
              <a:t>Students create: </a:t>
            </a:r>
          </a:p>
          <a:p>
            <a:pPr marL="0" indent="0">
              <a:buNone/>
            </a:pPr>
            <a:r>
              <a:rPr lang="en-US" dirty="0"/>
              <a:t>incidental music for a school play</a:t>
            </a:r>
          </a:p>
          <a:p>
            <a:pPr marL="0" indent="0">
              <a:buNone/>
            </a:pPr>
            <a:r>
              <a:rPr lang="en-US" dirty="0"/>
              <a:t>music to accompany a poem or section of a book</a:t>
            </a:r>
          </a:p>
          <a:p>
            <a:pPr marL="0" indent="0">
              <a:buNone/>
            </a:pPr>
            <a:r>
              <a:rPr lang="en-US" dirty="0"/>
              <a:t>music for a themed assembly</a:t>
            </a:r>
          </a:p>
          <a:p>
            <a:r>
              <a:rPr lang="en-US" dirty="0"/>
              <a:t>Explore appropriate instruments and sounds</a:t>
            </a:r>
          </a:p>
          <a:p>
            <a:r>
              <a:rPr lang="en-US" dirty="0"/>
              <a:t>Explore the interrelated dimensions of music – pitch, dynamics, pace, silence, texture, timbre, duration </a:t>
            </a:r>
          </a:p>
          <a:p>
            <a:r>
              <a:rPr lang="en-US" dirty="0"/>
              <a:t>students incorporate melodic devices based on their musical learning  </a:t>
            </a:r>
          </a:p>
          <a:p>
            <a:r>
              <a:rPr lang="en-US" dirty="0"/>
              <a:t>Select and combine musical ideas to satisfy the purpose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C5FD8AD-DD71-5A4C-A16B-531D76AE3D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8315" y="3143250"/>
            <a:ext cx="4395945" cy="2596776"/>
          </a:xfrm>
        </p:spPr>
        <p:txBody>
          <a:bodyPr numCol="1"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/>
              <a:t>Introduce students to the concepts of: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Drone	Pedal note 	Ostinato	Pentatonic scales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Binary and Ternary Form	Simple rhythmic patterns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These devices can be used to create accompaniments to: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Folk songs/Pentatonic songs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Amazing Grace, Chinese Boat Song</a:t>
            </a:r>
          </a:p>
          <a:p>
            <a:pPr marL="228600" lvl="1" indent="0">
              <a:lnSpc>
                <a:spcPct val="120000"/>
              </a:lnSpc>
              <a:spcBef>
                <a:spcPts val="0"/>
              </a:spcBef>
              <a:buNone/>
            </a:pPr>
            <a:endParaRPr lang="en-US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Musical knowledge work from KS1 can be extended to include </a:t>
            </a:r>
            <a:r>
              <a:rPr lang="en-US" b="1" dirty="0"/>
              <a:t>Samba composition </a:t>
            </a:r>
            <a:r>
              <a:rPr lang="en-US" dirty="0"/>
              <a:t>– use common words – DT terms, Geographical &amp; Historical concepts, use MFL learning.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Use words/phrases to create rhythmic patterns (introduce rhythmic notation)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Layer patterns and students ‘conduct’ their own compositions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C9505E6-6EFA-504C-849A-307FCF745D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Building musical knowledge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0BB934-57E3-6F4C-9B63-3AA2AC503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Ks2 composing ideas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8421F9-9B16-9748-A526-68B0A554C06B}"/>
              </a:ext>
            </a:extLst>
          </p:cNvPr>
          <p:cNvSpPr txBox="1"/>
          <p:nvPr/>
        </p:nvSpPr>
        <p:spPr>
          <a:xfrm>
            <a:off x="2484074" y="5865756"/>
            <a:ext cx="7476790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How can these activities support the development of literacy and numeracy?</a:t>
            </a:r>
          </a:p>
        </p:txBody>
      </p:sp>
    </p:spTree>
    <p:extLst>
      <p:ext uri="{BB962C8B-B14F-4D97-AF65-F5344CB8AC3E}">
        <p14:creationId xmlns:p14="http://schemas.microsoft.com/office/powerpoint/2010/main" val="588080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0EAC3D-B931-3742-9D25-5421D0C83A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380071"/>
          </a:xfrm>
        </p:spPr>
        <p:txBody>
          <a:bodyPr>
            <a:normAutofit lnSpcReduction="10000"/>
          </a:bodyPr>
          <a:lstStyle/>
          <a:p>
            <a:pPr algn="l"/>
            <a:r>
              <a:rPr lang="en-US" dirty="0"/>
              <a:t>Free soundscapes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7827E75-C294-7B47-AFDE-F31CD2AF3E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83436" y="2693504"/>
            <a:ext cx="4270248" cy="140903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/>
              <a:t>Students create: </a:t>
            </a:r>
          </a:p>
          <a:p>
            <a:r>
              <a:rPr lang="en-US" dirty="0"/>
              <a:t>incidental music for a school play</a:t>
            </a:r>
          </a:p>
          <a:p>
            <a:r>
              <a:rPr lang="en-US" dirty="0"/>
              <a:t>music to accompany a poem or section of a book</a:t>
            </a:r>
          </a:p>
          <a:p>
            <a:r>
              <a:rPr lang="en-US" dirty="0"/>
              <a:t>music for a themed assembly</a:t>
            </a:r>
          </a:p>
          <a:p>
            <a:r>
              <a:rPr lang="en-US" dirty="0"/>
              <a:t>protest song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C5FD8AD-DD71-5A4C-A16B-531D76AE3D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8315" y="2693505"/>
            <a:ext cx="4664302" cy="3826566"/>
          </a:xfrm>
        </p:spPr>
        <p:txBody>
          <a:bodyPr numCol="1"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/>
              <a:t>Introduce students to the concepts of: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Chord progressions (Primary Chords + vi)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Melodic hooks and riffs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Repetition and Sequence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Major/Minor Scales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Complex time signatures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Rondo, Verse, Chorus, Intro &amp; Outro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en-US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Introduce the use of technology: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DAW packages to create music using real-time input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Performance opportunities: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Teach the concepts above through performance activities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Composition tasks: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Create small tasks that enable students to explore and combine musical devices in each lesson.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Create chord progression – then an accompanying bass riff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Create a melodic line and then hook as a call and response concept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Create a chord progression, choose 3-5 notes from the tone </a:t>
            </a:r>
            <a:r>
              <a:rPr lang="en-US" dirty="0" err="1"/>
              <a:t>centre</a:t>
            </a:r>
            <a:r>
              <a:rPr lang="en-US" dirty="0"/>
              <a:t>, create a motif that plays over the chord progression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Explore melodic variations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C9505E6-6EFA-504C-849A-307FCF745D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38007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Building musical knowledge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0BB934-57E3-6F4C-9B63-3AA2AC503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Ks3 composing ideas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FB145F-205D-6642-B994-9DF4DCE89032}"/>
              </a:ext>
            </a:extLst>
          </p:cNvPr>
          <p:cNvSpPr txBox="1"/>
          <p:nvPr/>
        </p:nvSpPr>
        <p:spPr>
          <a:xfrm>
            <a:off x="864706" y="4304702"/>
            <a:ext cx="439309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Students are: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Exploring appropriate instruments and sounds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Explore the interrelated dimensions of music – pitch, dynamics, pace, silence, texture, timbre, duration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students incorporate melodic devices based on their musical learning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Select and combine musical ideas to satisfy the purpose</a:t>
            </a:r>
          </a:p>
        </p:txBody>
      </p:sp>
    </p:spTree>
    <p:extLst>
      <p:ext uri="{BB962C8B-B14F-4D97-AF65-F5344CB8AC3E}">
        <p14:creationId xmlns:p14="http://schemas.microsoft.com/office/powerpoint/2010/main" val="342944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72EFAC1-DA75-3944-853D-EC6F27E7D6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Leitmotif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902696-01DA-D348-B1C3-953D7F9DBEE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lvl="1"/>
            <a:r>
              <a:rPr lang="en-US" dirty="0"/>
              <a:t>Superman (rhythm)</a:t>
            </a:r>
          </a:p>
          <a:p>
            <a:pPr lvl="1"/>
            <a:r>
              <a:rPr lang="en-US" dirty="0"/>
              <a:t>Hedwig’s Theme (</a:t>
            </a:r>
            <a:r>
              <a:rPr lang="en-US" dirty="0" err="1"/>
              <a:t>chromaticisms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StarWars</a:t>
            </a:r>
            <a:r>
              <a:rPr lang="en-US" dirty="0"/>
              <a:t> title theme</a:t>
            </a:r>
          </a:p>
          <a:p>
            <a:pPr lvl="1"/>
            <a:r>
              <a:rPr lang="en-US" dirty="0"/>
              <a:t>Imperial March (Fourth down *villain)</a:t>
            </a:r>
          </a:p>
          <a:p>
            <a:pPr lvl="1"/>
            <a:r>
              <a:rPr lang="en-US" dirty="0"/>
              <a:t>Raiders March (Fourth up *hero)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91945D-0642-4048-B704-57EA0627D48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Dual of Fates</a:t>
            </a:r>
          </a:p>
          <a:p>
            <a:pPr lvl="1"/>
            <a:r>
              <a:rPr lang="en-US" dirty="0"/>
              <a:t>2 contrasting melodic ostinatos that develop from each other</a:t>
            </a:r>
          </a:p>
          <a:p>
            <a:pPr lvl="1"/>
            <a:r>
              <a:rPr lang="en-US" dirty="0"/>
              <a:t>Articulation – legato, staccato</a:t>
            </a:r>
          </a:p>
          <a:p>
            <a:pPr lvl="1"/>
            <a:r>
              <a:rPr lang="en-US" dirty="0"/>
              <a:t>Duration – introduction of dotted rhythms, 1/8 and 1/16</a:t>
            </a:r>
            <a:r>
              <a:rPr lang="en-US" baseline="30000" dirty="0"/>
              <a:t>th</a:t>
            </a:r>
            <a:r>
              <a:rPr lang="en-US" dirty="0"/>
              <a:t> notes</a:t>
            </a:r>
          </a:p>
          <a:p>
            <a:r>
              <a:rPr lang="en-US" dirty="0"/>
              <a:t>Batman</a:t>
            </a:r>
          </a:p>
          <a:p>
            <a:pPr lvl="1"/>
            <a:r>
              <a:rPr lang="en-US" dirty="0"/>
              <a:t>Low pitched ascending brass ostinato 4 notes</a:t>
            </a:r>
          </a:p>
          <a:p>
            <a:pPr lvl="1"/>
            <a:r>
              <a:rPr lang="en-US" dirty="0"/>
              <a:t>High pitched descending bell scale</a:t>
            </a:r>
          </a:p>
          <a:p>
            <a:pPr lvl="1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888903-5CD1-2C46-B76F-267E69A3CB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Texture/Timbre/sonority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7EA81E2-7854-0143-998D-7D16471B4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 for Film Music</a:t>
            </a:r>
            <a:br>
              <a:rPr lang="en-US" dirty="0"/>
            </a:br>
            <a:r>
              <a:rPr lang="en-US" dirty="0"/>
              <a:t>Teaching and learning</a:t>
            </a:r>
          </a:p>
        </p:txBody>
      </p:sp>
    </p:spTree>
    <p:extLst>
      <p:ext uri="{BB962C8B-B14F-4D97-AF65-F5344CB8AC3E}">
        <p14:creationId xmlns:p14="http://schemas.microsoft.com/office/powerpoint/2010/main" val="1554311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B608AD9-ACE1-2541-ABEB-B2DD709B8AC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21070" y="2463501"/>
            <a:ext cx="5632043" cy="3186293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0ACFC80-1246-D940-BA58-4F4FD14A87C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032226" y="2463501"/>
            <a:ext cx="6159774" cy="3186293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00F7ACF-632D-CC4A-B703-E8EC83489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outcome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A254BA-7417-1A4D-9121-8444F3F8895A}"/>
              </a:ext>
            </a:extLst>
          </p:cNvPr>
          <p:cNvSpPr txBox="1"/>
          <p:nvPr/>
        </p:nvSpPr>
        <p:spPr>
          <a:xfrm>
            <a:off x="462579" y="6056555"/>
            <a:ext cx="4431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With thanks to </a:t>
            </a:r>
            <a:r>
              <a:rPr lang="en-US" i="1" dirty="0" err="1"/>
              <a:t>icancompose.com</a:t>
            </a:r>
            <a:r>
              <a:rPr lang="en-US" i="1" dirty="0"/>
              <a:t> and </a:t>
            </a:r>
            <a:r>
              <a:rPr lang="en-US" i="1" dirty="0" err="1"/>
              <a:t>Soundtrap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2657805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F85982B-820E-EC4B-B30E-2898B369E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5" y="257410"/>
            <a:ext cx="7729728" cy="1188720"/>
          </a:xfrm>
        </p:spPr>
        <p:txBody>
          <a:bodyPr/>
          <a:lstStyle/>
          <a:p>
            <a:r>
              <a:rPr lang="en-US" dirty="0"/>
              <a:t>Extending and developing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B40991-A1B3-9C46-B7D2-994D2D971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43" y="1657474"/>
            <a:ext cx="6647439" cy="35430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D589B2D-9BA4-B842-BE28-D6F82759D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4142" y="2429623"/>
            <a:ext cx="7126721" cy="4114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CA4495-90A4-D841-B0DB-99F1460099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7694" y="3164114"/>
            <a:ext cx="6614306" cy="338030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D06C6DC-3785-0D44-A2F1-EEDCAF8452DE}"/>
              </a:ext>
            </a:extLst>
          </p:cNvPr>
          <p:cNvSpPr txBox="1"/>
          <p:nvPr/>
        </p:nvSpPr>
        <p:spPr>
          <a:xfrm>
            <a:off x="348343" y="6284686"/>
            <a:ext cx="1555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SG as example</a:t>
            </a:r>
          </a:p>
        </p:txBody>
      </p:sp>
    </p:spTree>
    <p:extLst>
      <p:ext uri="{BB962C8B-B14F-4D97-AF65-F5344CB8AC3E}">
        <p14:creationId xmlns:p14="http://schemas.microsoft.com/office/powerpoint/2010/main" val="219771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0EAC3D-B931-3742-9D25-5421D0C83A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380071"/>
          </a:xfrm>
        </p:spPr>
        <p:txBody>
          <a:bodyPr>
            <a:normAutofit lnSpcReduction="10000"/>
          </a:bodyPr>
          <a:lstStyle/>
          <a:p>
            <a:pPr algn="l"/>
            <a:r>
              <a:rPr lang="en-US" dirty="0"/>
              <a:t>Free soundscapes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7827E75-C294-7B47-AFDE-F31CD2AF3E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83436" y="2693504"/>
            <a:ext cx="4270248" cy="191328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Students create: </a:t>
            </a:r>
          </a:p>
          <a:p>
            <a:r>
              <a:rPr lang="en-US" dirty="0"/>
              <a:t>incidental music for a school performance</a:t>
            </a:r>
          </a:p>
          <a:p>
            <a:r>
              <a:rPr lang="en-US" dirty="0"/>
              <a:t>music to accompany a poem or section of a book</a:t>
            </a:r>
          </a:p>
          <a:p>
            <a:r>
              <a:rPr lang="en-US" dirty="0"/>
              <a:t>music for a themed assembly</a:t>
            </a:r>
          </a:p>
          <a:p>
            <a:r>
              <a:rPr lang="en-US" dirty="0"/>
              <a:t>protest song/ballad</a:t>
            </a:r>
          </a:p>
          <a:p>
            <a:r>
              <a:rPr lang="en-US" dirty="0"/>
              <a:t>movie trailer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C5FD8AD-DD71-5A4C-A16B-531D76AE3D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8315" y="2668513"/>
            <a:ext cx="4634485" cy="3815712"/>
          </a:xfrm>
        </p:spPr>
        <p:txBody>
          <a:bodyPr numCol="1">
            <a:noAutofit/>
          </a:bodyPr>
          <a:lstStyle/>
          <a:p>
            <a:pPr marL="0" indent="0">
              <a:buNone/>
            </a:pPr>
            <a:r>
              <a:rPr lang="en-US" sz="1400" dirty="0"/>
              <a:t>Introduce students to the concepts of: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/>
              <a:t>Chord progressions (Secondary &amp; Extended chords)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/>
              <a:t>Modulation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/>
              <a:t>Major/Minor/Blues Scales and Modes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/>
              <a:t>Complex time signatures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/>
              <a:t>More complex song forms – bridge/middle 8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4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/>
              <a:t>Introduce the use of technology: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dirty="0"/>
              <a:t>DAW packages to create music using real-time input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4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/>
              <a:t>Performance opportunities: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dirty="0"/>
              <a:t>Teach the concepts above through performance activities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1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00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C9505E6-6EFA-504C-849A-307FCF745D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38007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Building musical knowledge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0BB934-57E3-6F4C-9B63-3AA2AC503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Ks4 composing ideas</a:t>
            </a:r>
          </a:p>
        </p:txBody>
      </p:sp>
    </p:spTree>
    <p:extLst>
      <p:ext uri="{BB962C8B-B14F-4D97-AF65-F5344CB8AC3E}">
        <p14:creationId xmlns:p14="http://schemas.microsoft.com/office/powerpoint/2010/main" val="2518060396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CAB10F635BE64F86534232B8ED5106" ma:contentTypeVersion="12" ma:contentTypeDescription="Create a new document." ma:contentTypeScope="" ma:versionID="c7111d0a2f22f85a56d70cc18036c8f8">
  <xsd:schema xmlns:xsd="http://www.w3.org/2001/XMLSchema" xmlns:xs="http://www.w3.org/2001/XMLSchema" xmlns:p="http://schemas.microsoft.com/office/2006/metadata/properties" xmlns:ns2="15fe2f4b-e4f3-4e6e-8726-21471da6f645" xmlns:ns3="0d3265ba-b221-48cd-9033-dbe725718aa8" targetNamespace="http://schemas.microsoft.com/office/2006/metadata/properties" ma:root="true" ma:fieldsID="3cbbb46907ab2cf48002dfafe1c73c10" ns2:_="" ns3:_="">
    <xsd:import namespace="15fe2f4b-e4f3-4e6e-8726-21471da6f645"/>
    <xsd:import namespace="0d3265ba-b221-48cd-9033-dbe725718aa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fe2f4b-e4f3-4e6e-8726-21471da6f6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3265ba-b221-48cd-9033-dbe725718aa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E9935A3-5D6F-4E0D-AE49-C800BFC4E837}"/>
</file>

<file path=customXml/itemProps2.xml><?xml version="1.0" encoding="utf-8"?>
<ds:datastoreItem xmlns:ds="http://schemas.openxmlformats.org/officeDocument/2006/customXml" ds:itemID="{5AFC82F1-0B62-4F76-8C52-9728FDDD54C4}"/>
</file>

<file path=customXml/itemProps3.xml><?xml version="1.0" encoding="utf-8"?>
<ds:datastoreItem xmlns:ds="http://schemas.openxmlformats.org/officeDocument/2006/customXml" ds:itemID="{BB7138A7-65DC-4563-AB97-0BD3F0516077}"/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1047</Words>
  <Application>Microsoft Macintosh PowerPoint</Application>
  <PresentationFormat>Widescreen</PresentationFormat>
  <Paragraphs>148</Paragraphs>
  <Slides>13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Gill Sans MT</vt:lpstr>
      <vt:lpstr>Parcel</vt:lpstr>
      <vt:lpstr>Composing through the ages</vt:lpstr>
      <vt:lpstr>The 4 stages of development</vt:lpstr>
      <vt:lpstr>The NC</vt:lpstr>
      <vt:lpstr>Ks2 composing ideas</vt:lpstr>
      <vt:lpstr>Ks3 composing ideas</vt:lpstr>
      <vt:lpstr>Example for Film Music Teaching and learning</vt:lpstr>
      <vt:lpstr>Student outcome</vt:lpstr>
      <vt:lpstr>Extending and developing</vt:lpstr>
      <vt:lpstr>Ks4 composing ideas</vt:lpstr>
      <vt:lpstr>Starting to write songs </vt:lpstr>
      <vt:lpstr>Film Music Teaching and Learning from KS3</vt:lpstr>
      <vt:lpstr>Resources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Composing through the ages</dc:title>
  <dc:creator>Mark Aitchison</dc:creator>
  <cp:lastModifiedBy>Mark Aitchison</cp:lastModifiedBy>
  <cp:revision>3</cp:revision>
  <dcterms:created xsi:type="dcterms:W3CDTF">2021-03-21T18:40:41Z</dcterms:created>
  <dcterms:modified xsi:type="dcterms:W3CDTF">2021-03-21T19:00:30Z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0x01010034CAB10F635BE64F86534232B8ED5106</vt:lpwstr>
  </property>
</Properties>
</file>