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82" r:id="rId3"/>
    <p:sldId id="257" r:id="rId4"/>
    <p:sldId id="280" r:id="rId5"/>
    <p:sldId id="281" r:id="rId6"/>
    <p:sldId id="258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AD7B-3132-DD4B-B761-0362967712F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4BAD-85D1-0F48-9657-D93AA57FD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69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AD7B-3132-DD4B-B761-0362967712F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4BAD-85D1-0F48-9657-D93AA57FD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73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AD7B-3132-DD4B-B761-0362967712F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4BAD-85D1-0F48-9657-D93AA57FD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81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37AE-2278-7848-8B27-DD9B5E758D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3/22/21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735A-CA1C-974A-9129-EF4FD75F234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2541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37AE-2278-7848-8B27-DD9B5E758D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3/22/21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735A-CA1C-974A-9129-EF4FD75F234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4886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37AE-2278-7848-8B27-DD9B5E758D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3/22/21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735A-CA1C-974A-9129-EF4FD75F234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882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37AE-2278-7848-8B27-DD9B5E758D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3/22/21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735A-CA1C-974A-9129-EF4FD75F234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7820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37AE-2278-7848-8B27-DD9B5E758D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3/22/21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735A-CA1C-974A-9129-EF4FD75F234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5381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37AE-2278-7848-8B27-DD9B5E758D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3/22/21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735A-CA1C-974A-9129-EF4FD75F234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1931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37AE-2278-7848-8B27-DD9B5E758D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3/22/21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735A-CA1C-974A-9129-EF4FD75F234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020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37AE-2278-7848-8B27-DD9B5E758D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3/22/21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735A-CA1C-974A-9129-EF4FD75F234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996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AD7B-3132-DD4B-B761-0362967712F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4BAD-85D1-0F48-9657-D93AA57FD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1341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37AE-2278-7848-8B27-DD9B5E758D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3/22/21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735A-CA1C-974A-9129-EF4FD75F234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0228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37AE-2278-7848-8B27-DD9B5E758D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3/22/21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735A-CA1C-974A-9129-EF4FD75F234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4519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37AE-2278-7848-8B27-DD9B5E758D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3/22/21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735A-CA1C-974A-9129-EF4FD75F234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123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AD7B-3132-DD4B-B761-0362967712F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4BAD-85D1-0F48-9657-D93AA57FD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19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AD7B-3132-DD4B-B761-0362967712F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4BAD-85D1-0F48-9657-D93AA57FD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8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AD7B-3132-DD4B-B761-0362967712F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4BAD-85D1-0F48-9657-D93AA57FD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34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AD7B-3132-DD4B-B761-0362967712F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4BAD-85D1-0F48-9657-D93AA57FD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78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AD7B-3132-DD4B-B761-0362967712F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4BAD-85D1-0F48-9657-D93AA57FD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AD7B-3132-DD4B-B761-0362967712F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4BAD-85D1-0F48-9657-D93AA57FD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82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AD7B-3132-DD4B-B761-0362967712F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4BAD-85D1-0F48-9657-D93AA57FD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46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AD7B-3132-DD4B-B761-0362967712F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94BAD-85D1-0F48-9657-D93AA57FD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F37AE-2278-7848-8B27-DD9B5E758D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3/22/21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E735A-CA1C-974A-9129-EF4FD75F234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08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artin.fautley@bcu.ac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40456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/>
              <a:t>Food for Thought:</a:t>
            </a:r>
            <a:br>
              <a:rPr lang="en-GB" dirty="0"/>
            </a:br>
            <a:r>
              <a:rPr lang="en-GB" dirty="0"/>
              <a:t>Progress in Composing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2879"/>
            <a:ext cx="6400800" cy="1304180"/>
          </a:xfrm>
        </p:spPr>
        <p:txBody>
          <a:bodyPr/>
          <a:lstStyle/>
          <a:p>
            <a:r>
              <a:rPr lang="en-GB" dirty="0"/>
              <a:t>Professor Martin Fautley</a:t>
            </a:r>
          </a:p>
          <a:p>
            <a:r>
              <a:rPr lang="en-GB" dirty="0" err="1"/>
              <a:t>TeachMeet</a:t>
            </a:r>
            <a:r>
              <a:rPr lang="en-GB"/>
              <a:t> 23 </a:t>
            </a:r>
            <a:r>
              <a:rPr lang="en-GB" dirty="0"/>
              <a:t>March 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0" y="99336"/>
            <a:ext cx="4051300" cy="2146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08083"/>
            <a:ext cx="9144000" cy="144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51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3849-D01A-CF4D-952D-E451A0939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43CA2-40BC-8043-8AC6-E11DEAAAF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4361"/>
          </a:xfrm>
        </p:spPr>
        <p:txBody>
          <a:bodyPr>
            <a:normAutofit fontScale="92500"/>
          </a:bodyPr>
          <a:lstStyle/>
          <a:p>
            <a:r>
              <a:rPr lang="en-GB" dirty="0"/>
              <a:t>What does </a:t>
            </a:r>
            <a:r>
              <a:rPr lang="en-GB" i="1" dirty="0"/>
              <a:t>progress</a:t>
            </a:r>
            <a:r>
              <a:rPr lang="en-GB" dirty="0"/>
              <a:t> look like, and more importantly </a:t>
            </a:r>
            <a:r>
              <a:rPr lang="en-GB" i="1" dirty="0"/>
              <a:t>sound </a:t>
            </a:r>
            <a:r>
              <a:rPr lang="en-GB" dirty="0"/>
              <a:t>like, in classroom music?</a:t>
            </a:r>
          </a:p>
          <a:p>
            <a:r>
              <a:rPr lang="en-GB" dirty="0"/>
              <a:t>What is “year 7-y” about Y7 music, and “year 9-y” about Y9 music?</a:t>
            </a:r>
          </a:p>
          <a:p>
            <a:r>
              <a:rPr lang="en-GB" dirty="0"/>
              <a:t>Can this be detected in recordings of pupil work?</a:t>
            </a:r>
          </a:p>
          <a:p>
            <a:r>
              <a:rPr lang="en-GB" dirty="0"/>
              <a:t>What does </a:t>
            </a:r>
            <a:r>
              <a:rPr lang="en-GB" i="1" dirty="0"/>
              <a:t>progress</a:t>
            </a:r>
            <a:r>
              <a:rPr lang="en-GB" dirty="0"/>
              <a:t> look like, and more importantly </a:t>
            </a:r>
            <a:r>
              <a:rPr lang="en-GB" i="1" dirty="0"/>
              <a:t>sound </a:t>
            </a:r>
            <a:r>
              <a:rPr lang="en-GB" dirty="0"/>
              <a:t>like, in composing?</a:t>
            </a:r>
          </a:p>
          <a:p>
            <a:r>
              <a:rPr lang="en-GB" dirty="0"/>
              <a:t>What is “year 7-y” about Y7 composing, and “year 9-y” about Y9 composing?</a:t>
            </a:r>
          </a:p>
          <a:p>
            <a:r>
              <a:rPr lang="en-GB" dirty="0"/>
              <a:t>Can this be detected in recordings of pupil work?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91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944E-6A4E-2548-ABDB-FE892564E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25620-B20F-B64A-9D3E-4A162FF21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What does it mean to ‘get better’ at composing?</a:t>
            </a:r>
          </a:p>
          <a:p>
            <a:r>
              <a:rPr lang="en-GB" dirty="0"/>
              <a:t>Is progression a ‘one way street’?</a:t>
            </a:r>
          </a:p>
          <a:p>
            <a:r>
              <a:rPr lang="en-GB" dirty="0"/>
              <a:t>What about the Swanwick-Tillman (1986) spiral, how/how does that affect thinking about composing?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sz="1400" i="1" dirty="0"/>
          </a:p>
          <a:p>
            <a:pPr marL="0" indent="0" algn="r">
              <a:buNone/>
            </a:pPr>
            <a:r>
              <a:rPr lang="en-GB" sz="1400" i="1" dirty="0"/>
              <a:t>Swanwick, K. and J. Tillman (1986). "The sequence of musical development: a study of children's compositions." </a:t>
            </a:r>
            <a:r>
              <a:rPr lang="en-GB" sz="1400" i="1" u="sng" dirty="0"/>
              <a:t>British Journal of Music Education </a:t>
            </a:r>
            <a:r>
              <a:rPr lang="en-GB" sz="1400" b="1" i="1" u="sng" dirty="0"/>
              <a:t>3</a:t>
            </a:r>
            <a:r>
              <a:rPr lang="en-GB" sz="1400" i="1" u="sng" dirty="0"/>
              <a:t>(3): 305-309.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671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944E-6A4E-2548-ABDB-FE892564E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25620-B20F-B64A-9D3E-4A162FF21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Can there also be progression in quality of composing?</a:t>
            </a:r>
          </a:p>
          <a:p>
            <a:r>
              <a:rPr lang="en-GB" dirty="0"/>
              <a:t>Quality of what, exactly?</a:t>
            </a:r>
          </a:p>
          <a:p>
            <a:pPr lvl="1"/>
            <a:r>
              <a:rPr lang="en-GB" sz="2800" dirty="0"/>
              <a:t>i.e. what gets better over time?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Question:</a:t>
            </a:r>
          </a:p>
          <a:p>
            <a:r>
              <a:rPr lang="en-GB" dirty="0"/>
              <a:t>How is increasing quality of composing and compositions planned for in a curriculum?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84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1EFCD-D248-4547-B63B-7AF2F641C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bear-traps…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149CE-CE9F-6040-8A88-185B86639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Composing is a process, composition is the resulting product. </a:t>
            </a:r>
          </a:p>
          <a:p>
            <a:r>
              <a:rPr lang="en-GB" dirty="0"/>
              <a:t>Beware of judging the </a:t>
            </a:r>
            <a:r>
              <a:rPr lang="en-GB" i="1" dirty="0"/>
              <a:t>quality </a:t>
            </a:r>
            <a:r>
              <a:rPr lang="en-GB" dirty="0"/>
              <a:t>of the process (i.e. of composing) by the quality of the resultant composition</a:t>
            </a:r>
            <a:r>
              <a:rPr lang="mr-IN" dirty="0"/>
              <a:t>…</a:t>
            </a:r>
            <a:endParaRPr lang="en-GB" dirty="0"/>
          </a:p>
          <a:p>
            <a:r>
              <a:rPr lang="mr-IN" dirty="0"/>
              <a:t>…</a:t>
            </a:r>
            <a:r>
              <a:rPr lang="en-GB" dirty="0"/>
              <a:t>.Or by the quality of performance of the compositions</a:t>
            </a:r>
          </a:p>
          <a:p>
            <a:r>
              <a:rPr lang="en-GB" dirty="0"/>
              <a:t>Does a good composition = good composing?</a:t>
            </a:r>
          </a:p>
          <a:p>
            <a:pPr lvl="1"/>
            <a:r>
              <a:rPr lang="en-GB" sz="2800" dirty="0"/>
              <a:t>And vice versa?</a:t>
            </a:r>
          </a:p>
        </p:txBody>
      </p:sp>
    </p:spTree>
    <p:extLst>
      <p:ext uri="{BB962C8B-B14F-4D97-AF65-F5344CB8AC3E}">
        <p14:creationId xmlns:p14="http://schemas.microsoft.com/office/powerpoint/2010/main" val="192582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016613"/>
            <a:ext cx="6400800" cy="140301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email: </a:t>
            </a:r>
            <a:r>
              <a:rPr lang="en-GB" dirty="0">
                <a:solidFill>
                  <a:schemeClr val="tx1"/>
                </a:solidFill>
                <a:hlinkClick r:id="rId2"/>
              </a:rPr>
              <a:t>martin.fautley@bcu.ac.uk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Twitter: @</a:t>
            </a:r>
            <a:r>
              <a:rPr lang="en-GB" dirty="0" err="1">
                <a:solidFill>
                  <a:schemeClr val="tx1"/>
                </a:solidFill>
              </a:rPr>
              <a:t>DrFautley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Blog: </a:t>
            </a:r>
            <a:r>
              <a:rPr lang="en-GB" dirty="0" err="1"/>
              <a:t>drfautley.wordpress.com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900" y="277810"/>
            <a:ext cx="5410200" cy="1612900"/>
          </a:xfrm>
          <a:prstGeom prst="rect">
            <a:avLst/>
          </a:prstGeom>
        </p:spPr>
      </p:pic>
      <p:pic>
        <p:nvPicPr>
          <p:cNvPr id="8" name="Picture 7" descr="2.C_Space_Transparent_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100" y="5734711"/>
            <a:ext cx="1589828" cy="8948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62276" y="5970495"/>
            <a:ext cx="5502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000000"/>
                </a:solidFill>
                <a:ea typeface="+mn-ea"/>
                <a:cs typeface="+mn-cs"/>
              </a:rPr>
              <a:t>Centre for the Study of Practice and Culture in Education</a:t>
            </a:r>
          </a:p>
          <a:p>
            <a:endParaRPr lang="en-GB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0000" y="1708839"/>
            <a:ext cx="40513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40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CAB10F635BE64F86534232B8ED5106" ma:contentTypeVersion="12" ma:contentTypeDescription="Create a new document." ma:contentTypeScope="" ma:versionID="c7111d0a2f22f85a56d70cc18036c8f8">
  <xsd:schema xmlns:xsd="http://www.w3.org/2001/XMLSchema" xmlns:xs="http://www.w3.org/2001/XMLSchema" xmlns:p="http://schemas.microsoft.com/office/2006/metadata/properties" xmlns:ns2="15fe2f4b-e4f3-4e6e-8726-21471da6f645" xmlns:ns3="0d3265ba-b221-48cd-9033-dbe725718aa8" targetNamespace="http://schemas.microsoft.com/office/2006/metadata/properties" ma:root="true" ma:fieldsID="3cbbb46907ab2cf48002dfafe1c73c10" ns2:_="" ns3:_="">
    <xsd:import namespace="15fe2f4b-e4f3-4e6e-8726-21471da6f645"/>
    <xsd:import namespace="0d3265ba-b221-48cd-9033-dbe725718a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fe2f4b-e4f3-4e6e-8726-21471da6f6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3265ba-b221-48cd-9033-dbe725718aa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8A5D1A-45A7-42B8-A647-B55628153100}"/>
</file>

<file path=customXml/itemProps2.xml><?xml version="1.0" encoding="utf-8"?>
<ds:datastoreItem xmlns:ds="http://schemas.openxmlformats.org/officeDocument/2006/customXml" ds:itemID="{23C03A42-F6B7-4B78-86D2-8F48EFA0977E}"/>
</file>

<file path=customXml/itemProps3.xml><?xml version="1.0" encoding="utf-8"?>
<ds:datastoreItem xmlns:ds="http://schemas.openxmlformats.org/officeDocument/2006/customXml" ds:itemID="{299BE953-923E-44BA-BA1C-0A17B7205D6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316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Food for Thought: Progress in Composing</vt:lpstr>
      <vt:lpstr>Some questions</vt:lpstr>
      <vt:lpstr>Progress questions</vt:lpstr>
      <vt:lpstr>Quality</vt:lpstr>
      <vt:lpstr>Potential bear-traps…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in Composing</dc:title>
  <dc:creator>Martin Fautley</dc:creator>
  <cp:lastModifiedBy>Martin Fautley</cp:lastModifiedBy>
  <cp:revision>18</cp:revision>
  <dcterms:created xsi:type="dcterms:W3CDTF">2021-03-22T10:54:19Z</dcterms:created>
  <dcterms:modified xsi:type="dcterms:W3CDTF">2021-03-22T23:56:51Z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0x01010034CAB10F635BE64F86534232B8ED5106</vt:lpwstr>
  </property>
</Properties>
</file>