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1" r:id="rId2"/>
    <p:sldId id="262" r:id="rId3"/>
    <p:sldId id="269" r:id="rId4"/>
    <p:sldId id="259" r:id="rId5"/>
    <p:sldId id="271" r:id="rId6"/>
    <p:sldId id="272" r:id="rId7"/>
    <p:sldId id="27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snapToObjects="1">
      <p:cViewPr varScale="1">
        <p:scale>
          <a:sx n="120" d="100"/>
          <a:sy n="120" d="100"/>
        </p:scale>
        <p:origin x="-2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viewProps" Target="viewProps.xml"/><Relationship Id="rId7" Type="http://schemas.openxmlformats.org/officeDocument/2006/relationships/slide" Target="slides/slide6.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printerSettings" Target="printerSettings/printerSettings1.bin"/><Relationship Id="rId1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94BB0-8E15-4549-8C50-1338F572380B}" type="datetimeFigureOut">
              <a:rPr lang="en-GB" smtClean="0"/>
              <a:t>23/02/21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2C3B4-0091-3F46-A486-500576719ED7}" type="slidenum">
              <a:rPr lang="en-GB" smtClean="0"/>
              <a:t>‹#›</a:t>
            </a:fld>
            <a:endParaRPr lang="en-GB"/>
          </a:p>
        </p:txBody>
      </p:sp>
    </p:spTree>
    <p:extLst>
      <p:ext uri="{BB962C8B-B14F-4D97-AF65-F5344CB8AC3E}">
        <p14:creationId xmlns:p14="http://schemas.microsoft.com/office/powerpoint/2010/main" val="181724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D5EBCC-A995-C342-93B3-4D725DFA5319}" type="slidenum">
              <a:rPr lang="en-US" sz="1200"/>
              <a:pPr/>
              <a:t>4</a:t>
            </a:fld>
            <a:endParaRPr lang="en-US" sz="1200"/>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212436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91254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83451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64123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0488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4288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2782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78538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2193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9702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5996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602284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F37AE-2278-7848-8B27-DD9B5E758DA3}" type="datetimeFigureOut">
              <a:rPr lang="en-US" smtClean="0">
                <a:solidFill>
                  <a:prstClr val="black">
                    <a:tint val="75000"/>
                  </a:prstClr>
                </a:solidFill>
                <a:latin typeface="Calibri"/>
              </a:rPr>
              <a:pPr/>
              <a:t>23/02/21</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E735A-CA1C-974A-9129-EF4FD75F234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926085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0456"/>
            <a:ext cx="7772400" cy="1470025"/>
          </a:xfrm>
        </p:spPr>
        <p:txBody>
          <a:bodyPr>
            <a:normAutofit/>
          </a:bodyPr>
          <a:lstStyle/>
          <a:p>
            <a:r>
              <a:rPr lang="en-GB" dirty="0"/>
              <a:t>Composing with Tech</a:t>
            </a:r>
          </a:p>
        </p:txBody>
      </p:sp>
      <p:sp>
        <p:nvSpPr>
          <p:cNvPr id="3" name="Subtitle 2"/>
          <p:cNvSpPr>
            <a:spLocks noGrp="1"/>
          </p:cNvSpPr>
          <p:nvPr>
            <p:ph type="subTitle" idx="1"/>
          </p:nvPr>
        </p:nvSpPr>
        <p:spPr>
          <a:xfrm>
            <a:off x="1371600" y="4246236"/>
            <a:ext cx="6400800" cy="1304180"/>
          </a:xfrm>
        </p:spPr>
        <p:txBody>
          <a:bodyPr/>
          <a:lstStyle/>
          <a:p>
            <a:r>
              <a:rPr lang="en-GB" dirty="0"/>
              <a:t>Professor Martin Fautley</a:t>
            </a:r>
          </a:p>
          <a:p>
            <a:r>
              <a:rPr lang="en-GB" dirty="0" smtClean="0"/>
              <a:t>23 </a:t>
            </a:r>
            <a:r>
              <a:rPr lang="en-GB" dirty="0" smtClean="0"/>
              <a:t>Febr</a:t>
            </a:r>
            <a:r>
              <a:rPr lang="en-GB" dirty="0" smtClean="0"/>
              <a:t>uary </a:t>
            </a:r>
            <a:r>
              <a:rPr lang="en-GB" dirty="0"/>
              <a:t>2021</a:t>
            </a:r>
          </a:p>
        </p:txBody>
      </p:sp>
      <p:pic>
        <p:nvPicPr>
          <p:cNvPr id="4" name="Picture 3"/>
          <p:cNvPicPr>
            <a:picLocks noChangeAspect="1"/>
          </p:cNvPicPr>
          <p:nvPr/>
        </p:nvPicPr>
        <p:blipFill>
          <a:blip r:embed="rId2"/>
          <a:stretch>
            <a:fillRect/>
          </a:stretch>
        </p:blipFill>
        <p:spPr>
          <a:xfrm>
            <a:off x="2540000" y="99336"/>
            <a:ext cx="4051300" cy="2146300"/>
          </a:xfrm>
          <a:prstGeom prst="rect">
            <a:avLst/>
          </a:prstGeom>
        </p:spPr>
      </p:pic>
      <p:pic>
        <p:nvPicPr>
          <p:cNvPr id="6" name="Picture 5"/>
          <p:cNvPicPr>
            <a:picLocks noChangeAspect="1"/>
          </p:cNvPicPr>
          <p:nvPr/>
        </p:nvPicPr>
        <p:blipFill>
          <a:blip r:embed="rId3"/>
          <a:stretch>
            <a:fillRect/>
          </a:stretch>
        </p:blipFill>
        <p:spPr>
          <a:xfrm>
            <a:off x="0" y="5408083"/>
            <a:ext cx="9144000" cy="1449917"/>
          </a:xfrm>
          <a:prstGeom prst="rect">
            <a:avLst/>
          </a:prstGeom>
        </p:spPr>
      </p:pic>
    </p:spTree>
    <p:extLst>
      <p:ext uri="{BB962C8B-B14F-4D97-AF65-F5344CB8AC3E}">
        <p14:creationId xmlns:p14="http://schemas.microsoft.com/office/powerpoint/2010/main" val="90551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GB" sz="5400" dirty="0"/>
              <a:t>Some slides from LIC sessions last year </a:t>
            </a:r>
          </a:p>
          <a:p>
            <a:endParaRPr lang="en-GB" dirty="0"/>
          </a:p>
        </p:txBody>
      </p:sp>
    </p:spTree>
    <p:extLst>
      <p:ext uri="{BB962C8B-B14F-4D97-AF65-F5344CB8AC3E}">
        <p14:creationId xmlns:p14="http://schemas.microsoft.com/office/powerpoint/2010/main" val="346998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Composing with Technology,</a:t>
            </a:r>
            <a:br>
              <a:rPr lang="en-GB" dirty="0"/>
            </a:br>
            <a:r>
              <a:rPr lang="en-GB" dirty="0"/>
              <a:t>Jennings (2007)</a:t>
            </a:r>
          </a:p>
        </p:txBody>
      </p:sp>
      <p:pic>
        <p:nvPicPr>
          <p:cNvPr id="4" name="Picture 3"/>
          <p:cNvPicPr>
            <a:picLocks noChangeAspect="1"/>
          </p:cNvPicPr>
          <p:nvPr/>
        </p:nvPicPr>
        <p:blipFill>
          <a:blip r:embed="rId2"/>
          <a:stretch>
            <a:fillRect/>
          </a:stretch>
        </p:blipFill>
        <p:spPr>
          <a:xfrm>
            <a:off x="1587500" y="2877820"/>
            <a:ext cx="5969000" cy="723900"/>
          </a:xfrm>
          <a:prstGeom prst="rect">
            <a:avLst/>
          </a:prstGeom>
        </p:spPr>
      </p:pic>
      <p:sp>
        <p:nvSpPr>
          <p:cNvPr id="5" name="Rectangle 4"/>
          <p:cNvSpPr/>
          <p:nvPr/>
        </p:nvSpPr>
        <p:spPr>
          <a:xfrm>
            <a:off x="1524000" y="2705100"/>
            <a:ext cx="4785360" cy="38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1564640" y="3467100"/>
            <a:ext cx="6019800" cy="1193800"/>
          </a:xfrm>
          <a:prstGeom prst="rect">
            <a:avLst/>
          </a:prstGeom>
        </p:spPr>
      </p:pic>
      <p:sp>
        <p:nvSpPr>
          <p:cNvPr id="7" name="TextBox 6"/>
          <p:cNvSpPr txBox="1"/>
          <p:nvPr/>
        </p:nvSpPr>
        <p:spPr>
          <a:xfrm>
            <a:off x="1300480" y="5466080"/>
            <a:ext cx="6116320" cy="646331"/>
          </a:xfrm>
          <a:prstGeom prst="rect">
            <a:avLst/>
          </a:prstGeom>
          <a:noFill/>
        </p:spPr>
        <p:txBody>
          <a:bodyPr wrap="square" rtlCol="0">
            <a:spAutoFit/>
          </a:bodyPr>
          <a:lstStyle/>
          <a:p>
            <a:r>
              <a:rPr lang="en-GB" sz="1200" i="1" dirty="0"/>
              <a:t>Jennings, K. (2007). Composing with graphical technologies: representations, manipulations and affordances. </a:t>
            </a:r>
            <a:r>
              <a:rPr lang="en-GB" sz="1200" i="1" u="sng" dirty="0"/>
              <a:t>Music education with digital technology. J. Finney and P. Burnard. London, Continuum</a:t>
            </a:r>
            <a:r>
              <a:rPr lang="en-GB" sz="1200" b="1" i="1" u="sng" dirty="0"/>
              <a:t>: </a:t>
            </a:r>
            <a:r>
              <a:rPr lang="en-GB" sz="1200" i="1" u="sng" dirty="0"/>
              <a:t>76-95. </a:t>
            </a:r>
            <a:r>
              <a:rPr lang="en-GB" sz="1200" i="1" dirty="0"/>
              <a:t>p76-77</a:t>
            </a:r>
          </a:p>
        </p:txBody>
      </p:sp>
    </p:spTree>
    <p:extLst>
      <p:ext uri="{BB962C8B-B14F-4D97-AF65-F5344CB8AC3E}">
        <p14:creationId xmlns:p14="http://schemas.microsoft.com/office/powerpoint/2010/main" val="427875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346959" y="4783029"/>
            <a:ext cx="2895599" cy="1931365"/>
          </a:xfrm>
          <a:prstGeom prst="rect">
            <a:avLst/>
          </a:prstGeom>
        </p:spPr>
      </p:pic>
      <p:sp>
        <p:nvSpPr>
          <p:cNvPr id="83969" name="Rectangle 2"/>
          <p:cNvSpPr>
            <a:spLocks noGrp="1" noChangeArrowheads="1"/>
          </p:cNvSpPr>
          <p:nvPr>
            <p:ph type="title"/>
          </p:nvPr>
        </p:nvSpPr>
        <p:spPr/>
        <p:txBody>
          <a:bodyPr/>
          <a:lstStyle/>
          <a:p>
            <a:pPr eaLnBrk="1" hangingPunct="1"/>
            <a:r>
              <a:rPr lang="en-GB" dirty="0">
                <a:latin typeface="Arial" charset="0"/>
                <a:ea typeface="ＭＳ Ｐゴシック" charset="0"/>
                <a:cs typeface="ＭＳ Ｐゴシック" charset="0"/>
              </a:rPr>
              <a:t>Revision: Affordances</a:t>
            </a:r>
          </a:p>
        </p:txBody>
      </p:sp>
      <p:pic>
        <p:nvPicPr>
          <p:cNvPr id="16281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72504" y="1417638"/>
            <a:ext cx="2710776" cy="1540525"/>
          </a:xfrm>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 name="Picture 1"/>
          <p:cNvPicPr>
            <a:picLocks noChangeAspect="1"/>
          </p:cNvPicPr>
          <p:nvPr/>
        </p:nvPicPr>
        <p:blipFill>
          <a:blip r:embed="rId5"/>
          <a:stretch>
            <a:fillRect/>
          </a:stretch>
        </p:blipFill>
        <p:spPr>
          <a:xfrm>
            <a:off x="5984240" y="1417638"/>
            <a:ext cx="2879752" cy="1622395"/>
          </a:xfrm>
          <a:prstGeom prst="rect">
            <a:avLst/>
          </a:prstGeom>
        </p:spPr>
      </p:pic>
      <p:pic>
        <p:nvPicPr>
          <p:cNvPr id="4" name="Picture 3"/>
          <p:cNvPicPr>
            <a:picLocks noChangeAspect="1"/>
          </p:cNvPicPr>
          <p:nvPr/>
        </p:nvPicPr>
        <p:blipFill>
          <a:blip r:embed="rId6"/>
          <a:stretch>
            <a:fillRect/>
          </a:stretch>
        </p:blipFill>
        <p:spPr>
          <a:xfrm>
            <a:off x="5371544" y="4500879"/>
            <a:ext cx="3492448" cy="2069599"/>
          </a:xfrm>
          <a:prstGeom prst="rect">
            <a:avLst/>
          </a:prstGeom>
        </p:spPr>
      </p:pic>
      <p:pic>
        <p:nvPicPr>
          <p:cNvPr id="7" name="Picture 6"/>
          <p:cNvPicPr>
            <a:picLocks noChangeAspect="1"/>
          </p:cNvPicPr>
          <p:nvPr/>
        </p:nvPicPr>
        <p:blipFill>
          <a:blip r:embed="rId7"/>
          <a:stretch>
            <a:fillRect/>
          </a:stretch>
        </p:blipFill>
        <p:spPr>
          <a:xfrm>
            <a:off x="457200" y="3111737"/>
            <a:ext cx="2880711" cy="2150931"/>
          </a:xfrm>
          <a:prstGeom prst="rect">
            <a:avLst/>
          </a:prstGeom>
        </p:spPr>
      </p:pic>
      <p:pic>
        <p:nvPicPr>
          <p:cNvPr id="8" name="Picture 7"/>
          <p:cNvPicPr>
            <a:picLocks noChangeAspect="1"/>
          </p:cNvPicPr>
          <p:nvPr/>
        </p:nvPicPr>
        <p:blipFill>
          <a:blip r:embed="rId8"/>
          <a:stretch>
            <a:fillRect/>
          </a:stretch>
        </p:blipFill>
        <p:spPr>
          <a:xfrm>
            <a:off x="3695626" y="1493520"/>
            <a:ext cx="1925298" cy="1082980"/>
          </a:xfrm>
          <a:prstGeom prst="rect">
            <a:avLst/>
          </a:prstGeom>
        </p:spPr>
      </p:pic>
    </p:spTree>
    <p:extLst>
      <p:ext uri="{BB962C8B-B14F-4D97-AF65-F5344CB8AC3E}">
        <p14:creationId xmlns:p14="http://schemas.microsoft.com/office/powerpoint/2010/main" val="129273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Savage (2005)</a:t>
            </a:r>
          </a:p>
        </p:txBody>
      </p:sp>
      <p:sp>
        <p:nvSpPr>
          <p:cNvPr id="3" name="Content Placeholder 2"/>
          <p:cNvSpPr>
            <a:spLocks noGrp="1"/>
          </p:cNvSpPr>
          <p:nvPr>
            <p:ph idx="1"/>
          </p:nvPr>
        </p:nvSpPr>
        <p:spPr/>
        <p:txBody>
          <a:bodyPr>
            <a:normAutofit fontScale="85000" lnSpcReduction="10000"/>
          </a:bodyPr>
          <a:lstStyle/>
          <a:p>
            <a:pPr marL="0" indent="0">
              <a:buNone/>
            </a:pPr>
            <a:r>
              <a:rPr lang="en-GB" dirty="0"/>
              <a:t>Our primary focus should be on seeking creative approaches to the use of ICT in music education that develop musical dimensions within the curriculum in ways that would be impossible without the technology. By using carefully chosen technologies within the music curriculum in this way, pupils’ musical experiences can be more challenging, varied and educationally richer than those possible within a music curriculum devoid of ICT.</a:t>
            </a:r>
          </a:p>
          <a:p>
            <a:pPr marL="0" indent="0">
              <a:buNone/>
            </a:pPr>
            <a:endParaRPr lang="en-GB" dirty="0"/>
          </a:p>
          <a:p>
            <a:pPr marL="0" indent="0">
              <a:buNone/>
            </a:pPr>
            <a:r>
              <a:rPr lang="en-GB" sz="1700" dirty="0"/>
              <a:t>Savage, J. (2005). "Working towards a theory for music technologies in the classroom: how pupils engage with and organise sounds with new technologies." </a:t>
            </a:r>
            <a:r>
              <a:rPr lang="en-GB" sz="1700" u="sng" dirty="0"/>
              <a:t>British Journal of Music Education </a:t>
            </a:r>
            <a:r>
              <a:rPr lang="en-GB" sz="1700" b="1" u="sng" dirty="0"/>
              <a:t>22</a:t>
            </a:r>
            <a:r>
              <a:rPr lang="en-GB" sz="1700" u="sng" dirty="0"/>
              <a:t>(2): 167-180</a:t>
            </a:r>
            <a:r>
              <a:rPr lang="en-GB" sz="1700" dirty="0"/>
              <a:t>. p179</a:t>
            </a:r>
          </a:p>
          <a:p>
            <a:pPr marL="0" indent="0">
              <a:buNone/>
            </a:pPr>
            <a:endParaRPr lang="en-GB" u="sng" dirty="0"/>
          </a:p>
          <a:p>
            <a:pPr marL="0" indent="0">
              <a:buNone/>
            </a:pPr>
            <a:endParaRPr lang="en-GB" dirty="0"/>
          </a:p>
        </p:txBody>
      </p:sp>
    </p:spTree>
    <p:extLst>
      <p:ext uri="{BB962C8B-B14F-4D97-AF65-F5344CB8AC3E}">
        <p14:creationId xmlns:p14="http://schemas.microsoft.com/office/powerpoint/2010/main" val="48439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26A84-67F6-6A49-BA5B-625FDAEB4C38}"/>
              </a:ext>
            </a:extLst>
          </p:cNvPr>
          <p:cNvSpPr>
            <a:spLocks noGrp="1"/>
          </p:cNvSpPr>
          <p:nvPr>
            <p:ph type="title"/>
          </p:nvPr>
        </p:nvSpPr>
        <p:spPr/>
        <p:txBody>
          <a:bodyPr>
            <a:normAutofit fontScale="90000"/>
          </a:bodyPr>
          <a:lstStyle/>
          <a:p>
            <a:r>
              <a:rPr lang="en-GB" dirty="0"/>
              <a:t>New teaching and learning questions for this year</a:t>
            </a:r>
          </a:p>
        </p:txBody>
      </p:sp>
      <p:sp>
        <p:nvSpPr>
          <p:cNvPr id="3" name="Content Placeholder 2">
            <a:extLst>
              <a:ext uri="{FF2B5EF4-FFF2-40B4-BE49-F238E27FC236}">
                <a16:creationId xmlns:a16="http://schemas.microsoft.com/office/drawing/2014/main" xmlns="" id="{3183DC9D-04B3-B347-9DD5-D6F25777F8EC}"/>
              </a:ext>
            </a:extLst>
          </p:cNvPr>
          <p:cNvSpPr>
            <a:spLocks noGrp="1"/>
          </p:cNvSpPr>
          <p:nvPr>
            <p:ph idx="1"/>
          </p:nvPr>
        </p:nvSpPr>
        <p:spPr/>
        <p:txBody>
          <a:bodyPr>
            <a:normAutofit fontScale="92500" lnSpcReduction="20000"/>
          </a:bodyPr>
          <a:lstStyle/>
          <a:p>
            <a:r>
              <a:rPr lang="en-GB" dirty="0"/>
              <a:t>What does teaching and learning in music entail, and has/why has the covid situation changed this?</a:t>
            </a:r>
          </a:p>
          <a:p>
            <a:r>
              <a:rPr lang="en-GB" dirty="0" smtClean="0"/>
              <a:t>What </a:t>
            </a:r>
            <a:r>
              <a:rPr lang="en-GB" dirty="0"/>
              <a:t>does the ongoing covid situation mean for teaching and </a:t>
            </a:r>
            <a:r>
              <a:rPr lang="en-GB" dirty="0" smtClean="0"/>
              <a:t>learning </a:t>
            </a:r>
            <a:r>
              <a:rPr lang="en-GB" i="1" dirty="0" smtClean="0"/>
              <a:t>composing</a:t>
            </a:r>
            <a:r>
              <a:rPr lang="en-GB" dirty="0" smtClean="0"/>
              <a:t> </a:t>
            </a:r>
            <a:r>
              <a:rPr lang="en-GB" dirty="0"/>
              <a:t>in music?</a:t>
            </a:r>
          </a:p>
          <a:p>
            <a:r>
              <a:rPr lang="en-GB" dirty="0"/>
              <a:t>What affordances does tech offer those without access to traditional instruments?</a:t>
            </a:r>
          </a:p>
          <a:p>
            <a:r>
              <a:rPr lang="en-GB" dirty="0" smtClean="0"/>
              <a:t>What </a:t>
            </a:r>
            <a:r>
              <a:rPr lang="en-GB" dirty="0"/>
              <a:t>do I want the children and young people to </a:t>
            </a:r>
            <a:r>
              <a:rPr lang="en-GB" i="1" dirty="0"/>
              <a:t>learn</a:t>
            </a:r>
            <a:r>
              <a:rPr lang="en-GB" dirty="0"/>
              <a:t>, </a:t>
            </a:r>
            <a:r>
              <a:rPr lang="en-GB" dirty="0" smtClean="0"/>
              <a:t>what do I want them to </a:t>
            </a:r>
            <a:r>
              <a:rPr lang="en-GB" i="1" dirty="0" smtClean="0"/>
              <a:t>do</a:t>
            </a:r>
            <a:r>
              <a:rPr lang="en-GB" dirty="0" smtClean="0"/>
              <a:t>, and </a:t>
            </a:r>
            <a:r>
              <a:rPr lang="en-GB" dirty="0"/>
              <a:t>how can I </a:t>
            </a:r>
            <a:r>
              <a:rPr lang="en-GB" dirty="0" err="1" smtClean="0"/>
              <a:t>operationalise</a:t>
            </a:r>
            <a:r>
              <a:rPr lang="en-GB" dirty="0" smtClean="0"/>
              <a:t> </a:t>
            </a:r>
            <a:r>
              <a:rPr lang="en-GB" dirty="0"/>
              <a:t>this using tech? </a:t>
            </a:r>
          </a:p>
        </p:txBody>
      </p:sp>
    </p:spTree>
    <p:extLst>
      <p:ext uri="{BB962C8B-B14F-4D97-AF65-F5344CB8AC3E}">
        <p14:creationId xmlns:p14="http://schemas.microsoft.com/office/powerpoint/2010/main" val="346415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DEAAC-A536-A149-B9B9-C5F64486090A}"/>
              </a:ext>
            </a:extLst>
          </p:cNvPr>
          <p:cNvSpPr>
            <a:spLocks noGrp="1"/>
          </p:cNvSpPr>
          <p:nvPr>
            <p:ph type="title"/>
          </p:nvPr>
        </p:nvSpPr>
        <p:spPr/>
        <p:txBody>
          <a:bodyPr/>
          <a:lstStyle/>
          <a:p>
            <a:r>
              <a:rPr lang="en-GB" dirty="0"/>
              <a:t>Practical questions for today</a:t>
            </a:r>
          </a:p>
        </p:txBody>
      </p:sp>
      <p:sp>
        <p:nvSpPr>
          <p:cNvPr id="3" name="Content Placeholder 2">
            <a:extLst>
              <a:ext uri="{FF2B5EF4-FFF2-40B4-BE49-F238E27FC236}">
                <a16:creationId xmlns:a16="http://schemas.microsoft.com/office/drawing/2014/main" xmlns="" id="{D052D484-FAAA-964F-B210-90C7553EE277}"/>
              </a:ext>
            </a:extLst>
          </p:cNvPr>
          <p:cNvSpPr>
            <a:spLocks noGrp="1"/>
          </p:cNvSpPr>
          <p:nvPr>
            <p:ph idx="1"/>
          </p:nvPr>
        </p:nvSpPr>
        <p:spPr/>
        <p:txBody>
          <a:bodyPr/>
          <a:lstStyle/>
          <a:p>
            <a:r>
              <a:rPr lang="en-GB" dirty="0"/>
              <a:t>How can I organise my learners to be able to compose during the current situation?</a:t>
            </a:r>
          </a:p>
          <a:p>
            <a:r>
              <a:rPr lang="en-GB" dirty="0"/>
              <a:t>What can I take from today’s session that will be of immediate practical benefit?</a:t>
            </a:r>
          </a:p>
          <a:p>
            <a:r>
              <a:rPr lang="en-GB" dirty="0"/>
              <a:t>What can I take from today’s session that will be of possible use in the long term?</a:t>
            </a:r>
          </a:p>
          <a:p>
            <a:r>
              <a:rPr lang="en-GB" dirty="0"/>
              <a:t>What will work with my kids, in my school</a:t>
            </a:r>
            <a:r>
              <a:rPr lang="en-GB"/>
              <a:t>, right now?</a:t>
            </a:r>
            <a:endParaRPr lang="en-GB" dirty="0"/>
          </a:p>
          <a:p>
            <a:endParaRPr lang="en-GB" dirty="0"/>
          </a:p>
        </p:txBody>
      </p:sp>
    </p:spTree>
    <p:extLst>
      <p:ext uri="{BB962C8B-B14F-4D97-AF65-F5344CB8AC3E}">
        <p14:creationId xmlns:p14="http://schemas.microsoft.com/office/powerpoint/2010/main" val="33498878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CAB10F635BE64F86534232B8ED5106" ma:contentTypeVersion="12" ma:contentTypeDescription="Create a new document." ma:contentTypeScope="" ma:versionID="c7111d0a2f22f85a56d70cc18036c8f8">
  <xsd:schema xmlns:xsd="http://www.w3.org/2001/XMLSchema" xmlns:xs="http://www.w3.org/2001/XMLSchema" xmlns:p="http://schemas.microsoft.com/office/2006/metadata/properties" xmlns:ns2="15fe2f4b-e4f3-4e6e-8726-21471da6f645" xmlns:ns3="0d3265ba-b221-48cd-9033-dbe725718aa8" targetNamespace="http://schemas.microsoft.com/office/2006/metadata/properties" ma:root="true" ma:fieldsID="3cbbb46907ab2cf48002dfafe1c73c10" ns2:_="" ns3:_="">
    <xsd:import namespace="15fe2f4b-e4f3-4e6e-8726-21471da6f645"/>
    <xsd:import namespace="0d3265ba-b221-48cd-9033-dbe725718a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e2f4b-e4f3-4e6e-8726-21471da6f6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3265ba-b221-48cd-9033-dbe725718a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188A35-05D8-41E5-AC40-6340BA2225DB}"/>
</file>

<file path=customXml/itemProps2.xml><?xml version="1.0" encoding="utf-8"?>
<ds:datastoreItem xmlns:ds="http://schemas.openxmlformats.org/officeDocument/2006/customXml" ds:itemID="{C22CA79E-6C79-43B1-8394-139FDD7D19CB}"/>
</file>

<file path=customXml/itemProps3.xml><?xml version="1.0" encoding="utf-8"?>
<ds:datastoreItem xmlns:ds="http://schemas.openxmlformats.org/officeDocument/2006/customXml" ds:itemID="{F780B620-499F-41AE-83A8-AA5B6BC494D2}"/>
</file>

<file path=docProps/app.xml><?xml version="1.0" encoding="utf-8"?>
<Properties xmlns="http://schemas.openxmlformats.org/officeDocument/2006/extended-properties" xmlns:vt="http://schemas.openxmlformats.org/officeDocument/2006/docPropsVTypes">
  <TotalTime>749</TotalTime>
  <Words>341</Words>
  <Application>Microsoft Macintosh PowerPoint</Application>
  <PresentationFormat>On-screen Show (4:3)</PresentationFormat>
  <Paragraphs>22</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Composing with Tech</vt:lpstr>
      <vt:lpstr>PowerPoint Presentation</vt:lpstr>
      <vt:lpstr>Composing with Technology, Jennings (2007)</vt:lpstr>
      <vt:lpstr>Revision: Affordances</vt:lpstr>
      <vt:lpstr>Savage (2005)</vt:lpstr>
      <vt:lpstr>New teaching and learning questions for this year</vt:lpstr>
      <vt:lpstr>Practical questions for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Fautley</dc:creator>
  <cp:lastModifiedBy>Martin Fautley</cp:lastModifiedBy>
  <cp:revision>33</cp:revision>
  <dcterms:created xsi:type="dcterms:W3CDTF">2021-01-25T12:31:01Z</dcterms:created>
  <dcterms:modified xsi:type="dcterms:W3CDTF">2021-02-23T13:07:11Z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0x01010034CAB10F635BE64F86534232B8ED5106</vt:lpwstr>
  </property>
</Properties>
</file>